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3891200" cy="21945600"/>
  <p:notesSz cx="6858000" cy="9144000"/>
  <p:defaultTextStyle>
    <a:defPPr>
      <a:defRPr lang="en-US"/>
    </a:defPPr>
    <a:lvl1pPr marL="0" algn="l" defTabSz="3762024" rtl="0" eaLnBrk="1" latinLnBrk="0" hangingPunct="1">
      <a:defRPr sz="7400" kern="1200">
        <a:solidFill>
          <a:schemeClr val="tx1"/>
        </a:solidFill>
        <a:latin typeface="+mn-lt"/>
        <a:ea typeface="+mn-ea"/>
        <a:cs typeface="+mn-cs"/>
      </a:defRPr>
    </a:lvl1pPr>
    <a:lvl2pPr marL="1881012" algn="l" defTabSz="3762024" rtl="0" eaLnBrk="1" latinLnBrk="0" hangingPunct="1">
      <a:defRPr sz="7400" kern="1200">
        <a:solidFill>
          <a:schemeClr val="tx1"/>
        </a:solidFill>
        <a:latin typeface="+mn-lt"/>
        <a:ea typeface="+mn-ea"/>
        <a:cs typeface="+mn-cs"/>
      </a:defRPr>
    </a:lvl2pPr>
    <a:lvl3pPr marL="3762024" algn="l" defTabSz="3762024" rtl="0" eaLnBrk="1" latinLnBrk="0" hangingPunct="1">
      <a:defRPr sz="7400" kern="1200">
        <a:solidFill>
          <a:schemeClr val="tx1"/>
        </a:solidFill>
        <a:latin typeface="+mn-lt"/>
        <a:ea typeface="+mn-ea"/>
        <a:cs typeface="+mn-cs"/>
      </a:defRPr>
    </a:lvl3pPr>
    <a:lvl4pPr marL="5643037" algn="l" defTabSz="3762024" rtl="0" eaLnBrk="1" latinLnBrk="0" hangingPunct="1">
      <a:defRPr sz="7400" kern="1200">
        <a:solidFill>
          <a:schemeClr val="tx1"/>
        </a:solidFill>
        <a:latin typeface="+mn-lt"/>
        <a:ea typeface="+mn-ea"/>
        <a:cs typeface="+mn-cs"/>
      </a:defRPr>
    </a:lvl4pPr>
    <a:lvl5pPr marL="7524049" algn="l" defTabSz="3762024" rtl="0" eaLnBrk="1" latinLnBrk="0" hangingPunct="1">
      <a:defRPr sz="7400" kern="1200">
        <a:solidFill>
          <a:schemeClr val="tx1"/>
        </a:solidFill>
        <a:latin typeface="+mn-lt"/>
        <a:ea typeface="+mn-ea"/>
        <a:cs typeface="+mn-cs"/>
      </a:defRPr>
    </a:lvl5pPr>
    <a:lvl6pPr marL="9405061" algn="l" defTabSz="3762024" rtl="0" eaLnBrk="1" latinLnBrk="0" hangingPunct="1">
      <a:defRPr sz="7400" kern="1200">
        <a:solidFill>
          <a:schemeClr val="tx1"/>
        </a:solidFill>
        <a:latin typeface="+mn-lt"/>
        <a:ea typeface="+mn-ea"/>
        <a:cs typeface="+mn-cs"/>
      </a:defRPr>
    </a:lvl6pPr>
    <a:lvl7pPr marL="11286073" algn="l" defTabSz="3762024" rtl="0" eaLnBrk="1" latinLnBrk="0" hangingPunct="1">
      <a:defRPr sz="7400" kern="1200">
        <a:solidFill>
          <a:schemeClr val="tx1"/>
        </a:solidFill>
        <a:latin typeface="+mn-lt"/>
        <a:ea typeface="+mn-ea"/>
        <a:cs typeface="+mn-cs"/>
      </a:defRPr>
    </a:lvl7pPr>
    <a:lvl8pPr marL="13167086" algn="l" defTabSz="3762024" rtl="0" eaLnBrk="1" latinLnBrk="0" hangingPunct="1">
      <a:defRPr sz="7400" kern="1200">
        <a:solidFill>
          <a:schemeClr val="tx1"/>
        </a:solidFill>
        <a:latin typeface="+mn-lt"/>
        <a:ea typeface="+mn-ea"/>
        <a:cs typeface="+mn-cs"/>
      </a:defRPr>
    </a:lvl8pPr>
    <a:lvl9pPr marL="15048098" algn="l" defTabSz="3762024" rtl="0" eaLnBrk="1" latinLnBrk="0" hangingPunct="1">
      <a:defRPr sz="7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912">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191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33" d="100"/>
          <a:sy n="33" d="100"/>
        </p:scale>
        <p:origin x="186" y="24"/>
      </p:cViewPr>
      <p:guideLst>
        <p:guide orient="horz" pos="6912"/>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6817362"/>
            <a:ext cx="37307520" cy="470408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680" y="12435840"/>
            <a:ext cx="30723840" cy="5608320"/>
          </a:xfrm>
        </p:spPr>
        <p:txBody>
          <a:bodyPr/>
          <a:lstStyle>
            <a:lvl1pPr marL="0" indent="0" algn="ctr">
              <a:buNone/>
              <a:defRPr>
                <a:solidFill>
                  <a:schemeClr val="tx1">
                    <a:tint val="75000"/>
                  </a:schemeClr>
                </a:solidFill>
              </a:defRPr>
            </a:lvl1pPr>
            <a:lvl2pPr marL="1881012" indent="0" algn="ctr">
              <a:buNone/>
              <a:defRPr>
                <a:solidFill>
                  <a:schemeClr val="tx1">
                    <a:tint val="75000"/>
                  </a:schemeClr>
                </a:solidFill>
              </a:defRPr>
            </a:lvl2pPr>
            <a:lvl3pPr marL="3762024" indent="0" algn="ctr">
              <a:buNone/>
              <a:defRPr>
                <a:solidFill>
                  <a:schemeClr val="tx1">
                    <a:tint val="75000"/>
                  </a:schemeClr>
                </a:solidFill>
              </a:defRPr>
            </a:lvl3pPr>
            <a:lvl4pPr marL="5643037" indent="0" algn="ctr">
              <a:buNone/>
              <a:defRPr>
                <a:solidFill>
                  <a:schemeClr val="tx1">
                    <a:tint val="75000"/>
                  </a:schemeClr>
                </a:solidFill>
              </a:defRPr>
            </a:lvl4pPr>
            <a:lvl5pPr marL="7524049" indent="0" algn="ctr">
              <a:buNone/>
              <a:defRPr>
                <a:solidFill>
                  <a:schemeClr val="tx1">
                    <a:tint val="75000"/>
                  </a:schemeClr>
                </a:solidFill>
              </a:defRPr>
            </a:lvl5pPr>
            <a:lvl6pPr marL="9405061" indent="0" algn="ctr">
              <a:buNone/>
              <a:defRPr>
                <a:solidFill>
                  <a:schemeClr val="tx1">
                    <a:tint val="75000"/>
                  </a:schemeClr>
                </a:solidFill>
              </a:defRPr>
            </a:lvl6pPr>
            <a:lvl7pPr marL="11286073" indent="0" algn="ctr">
              <a:buNone/>
              <a:defRPr>
                <a:solidFill>
                  <a:schemeClr val="tx1">
                    <a:tint val="75000"/>
                  </a:schemeClr>
                </a:solidFill>
              </a:defRPr>
            </a:lvl7pPr>
            <a:lvl8pPr marL="13167086" indent="0" algn="ctr">
              <a:buNone/>
              <a:defRPr>
                <a:solidFill>
                  <a:schemeClr val="tx1">
                    <a:tint val="75000"/>
                  </a:schemeClr>
                </a:solidFill>
              </a:defRPr>
            </a:lvl8pPr>
            <a:lvl9pPr marL="15048098"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80CF6F5-14CE-4363-AB3E-A694D2B97E51}" type="datetimeFigureOut">
              <a:rPr lang="en-US" smtClean="0"/>
              <a:pPr/>
              <a:t>8/4/2015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BB81474-45C3-4C00-A7BF-E23365922A3E}" type="slidenum">
              <a:rPr lang="en-US" smtClean="0"/>
              <a:pPr/>
              <a:t>‹#›</a:t>
            </a:fld>
            <a:endParaRPr lang="en-US" dirty="0"/>
          </a:p>
        </p:txBody>
      </p:sp>
    </p:spTree>
    <p:extLst>
      <p:ext uri="{BB962C8B-B14F-4D97-AF65-F5344CB8AC3E}">
        <p14:creationId xmlns:p14="http://schemas.microsoft.com/office/powerpoint/2010/main" val="1151863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0CF6F5-14CE-4363-AB3E-A694D2B97E51}" type="datetimeFigureOut">
              <a:rPr lang="en-US" smtClean="0"/>
              <a:pPr/>
              <a:t>8/4/2015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BB81474-45C3-4C00-A7BF-E23365922A3E}" type="slidenum">
              <a:rPr lang="en-US" smtClean="0"/>
              <a:pPr/>
              <a:t>‹#›</a:t>
            </a:fld>
            <a:endParaRPr lang="en-US" dirty="0"/>
          </a:p>
        </p:txBody>
      </p:sp>
    </p:spTree>
    <p:extLst>
      <p:ext uri="{BB962C8B-B14F-4D97-AF65-F5344CB8AC3E}">
        <p14:creationId xmlns:p14="http://schemas.microsoft.com/office/powerpoint/2010/main" val="2050990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2742905" y="2814321"/>
            <a:ext cx="47404018" cy="5991860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530843" y="2814321"/>
            <a:ext cx="141480542" cy="5991860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0CF6F5-14CE-4363-AB3E-A694D2B97E51}" type="datetimeFigureOut">
              <a:rPr lang="en-US" smtClean="0"/>
              <a:pPr/>
              <a:t>8/4/2015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BB81474-45C3-4C00-A7BF-E23365922A3E}" type="slidenum">
              <a:rPr lang="en-US" smtClean="0"/>
              <a:pPr/>
              <a:t>‹#›</a:t>
            </a:fld>
            <a:endParaRPr lang="en-US" dirty="0"/>
          </a:p>
        </p:txBody>
      </p:sp>
    </p:spTree>
    <p:extLst>
      <p:ext uri="{BB962C8B-B14F-4D97-AF65-F5344CB8AC3E}">
        <p14:creationId xmlns:p14="http://schemas.microsoft.com/office/powerpoint/2010/main" val="3887239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0CF6F5-14CE-4363-AB3E-A694D2B97E51}" type="datetimeFigureOut">
              <a:rPr lang="en-US" smtClean="0"/>
              <a:pPr/>
              <a:t>8/4/2015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BB81474-45C3-4C00-A7BF-E23365922A3E}" type="slidenum">
              <a:rPr lang="en-US" smtClean="0"/>
              <a:pPr/>
              <a:t>‹#›</a:t>
            </a:fld>
            <a:endParaRPr lang="en-US" dirty="0"/>
          </a:p>
        </p:txBody>
      </p:sp>
    </p:spTree>
    <p:extLst>
      <p:ext uri="{BB962C8B-B14F-4D97-AF65-F5344CB8AC3E}">
        <p14:creationId xmlns:p14="http://schemas.microsoft.com/office/powerpoint/2010/main" val="1039598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14102082"/>
            <a:ext cx="37307520" cy="4358640"/>
          </a:xfrm>
        </p:spPr>
        <p:txBody>
          <a:bodyPr anchor="t"/>
          <a:lstStyle>
            <a:lvl1pPr algn="l">
              <a:defRPr sz="165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2" y="9301483"/>
            <a:ext cx="37307520" cy="4800598"/>
          </a:xfrm>
        </p:spPr>
        <p:txBody>
          <a:bodyPr anchor="b"/>
          <a:lstStyle>
            <a:lvl1pPr marL="0" indent="0">
              <a:buNone/>
              <a:defRPr sz="8200">
                <a:solidFill>
                  <a:schemeClr val="tx1">
                    <a:tint val="75000"/>
                  </a:schemeClr>
                </a:solidFill>
              </a:defRPr>
            </a:lvl1pPr>
            <a:lvl2pPr marL="1881012" indent="0">
              <a:buNone/>
              <a:defRPr sz="7400">
                <a:solidFill>
                  <a:schemeClr val="tx1">
                    <a:tint val="75000"/>
                  </a:schemeClr>
                </a:solidFill>
              </a:defRPr>
            </a:lvl2pPr>
            <a:lvl3pPr marL="3762024" indent="0">
              <a:buNone/>
              <a:defRPr sz="6600">
                <a:solidFill>
                  <a:schemeClr val="tx1">
                    <a:tint val="75000"/>
                  </a:schemeClr>
                </a:solidFill>
              </a:defRPr>
            </a:lvl3pPr>
            <a:lvl4pPr marL="5643037" indent="0">
              <a:buNone/>
              <a:defRPr sz="5800">
                <a:solidFill>
                  <a:schemeClr val="tx1">
                    <a:tint val="75000"/>
                  </a:schemeClr>
                </a:solidFill>
              </a:defRPr>
            </a:lvl4pPr>
            <a:lvl5pPr marL="7524049" indent="0">
              <a:buNone/>
              <a:defRPr sz="5800">
                <a:solidFill>
                  <a:schemeClr val="tx1">
                    <a:tint val="75000"/>
                  </a:schemeClr>
                </a:solidFill>
              </a:defRPr>
            </a:lvl5pPr>
            <a:lvl6pPr marL="9405061" indent="0">
              <a:buNone/>
              <a:defRPr sz="5800">
                <a:solidFill>
                  <a:schemeClr val="tx1">
                    <a:tint val="75000"/>
                  </a:schemeClr>
                </a:solidFill>
              </a:defRPr>
            </a:lvl6pPr>
            <a:lvl7pPr marL="11286073" indent="0">
              <a:buNone/>
              <a:defRPr sz="5800">
                <a:solidFill>
                  <a:schemeClr val="tx1">
                    <a:tint val="75000"/>
                  </a:schemeClr>
                </a:solidFill>
              </a:defRPr>
            </a:lvl7pPr>
            <a:lvl8pPr marL="13167086" indent="0">
              <a:buNone/>
              <a:defRPr sz="5800">
                <a:solidFill>
                  <a:schemeClr val="tx1">
                    <a:tint val="75000"/>
                  </a:schemeClr>
                </a:solidFill>
              </a:defRPr>
            </a:lvl8pPr>
            <a:lvl9pPr marL="15048098" indent="0">
              <a:buNone/>
              <a:defRPr sz="58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0CF6F5-14CE-4363-AB3E-A694D2B97E51}" type="datetimeFigureOut">
              <a:rPr lang="en-US" smtClean="0"/>
              <a:pPr/>
              <a:t>8/4/2015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BB81474-45C3-4C00-A7BF-E23365922A3E}" type="slidenum">
              <a:rPr lang="en-US" smtClean="0"/>
              <a:pPr/>
              <a:t>‹#›</a:t>
            </a:fld>
            <a:endParaRPr lang="en-US" dirty="0"/>
          </a:p>
        </p:txBody>
      </p:sp>
    </p:spTree>
    <p:extLst>
      <p:ext uri="{BB962C8B-B14F-4D97-AF65-F5344CB8AC3E}">
        <p14:creationId xmlns:p14="http://schemas.microsoft.com/office/powerpoint/2010/main" val="2824945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530842" y="16388081"/>
            <a:ext cx="94442280" cy="46344842"/>
          </a:xfrm>
        </p:spPr>
        <p:txBody>
          <a:bodyPr/>
          <a:lstStyle>
            <a:lvl1pPr>
              <a:defRPr sz="11500"/>
            </a:lvl1pPr>
            <a:lvl2pPr>
              <a:defRPr sz="9900"/>
            </a:lvl2pPr>
            <a:lvl3pPr>
              <a:defRPr sz="8200"/>
            </a:lvl3pPr>
            <a:lvl4pPr>
              <a:defRPr sz="7400"/>
            </a:lvl4pPr>
            <a:lvl5pPr>
              <a:defRPr sz="7400"/>
            </a:lvl5pPr>
            <a:lvl6pPr>
              <a:defRPr sz="7400"/>
            </a:lvl6pPr>
            <a:lvl7pPr>
              <a:defRPr sz="7400"/>
            </a:lvl7pPr>
            <a:lvl8pPr>
              <a:defRPr sz="7400"/>
            </a:lvl8pPr>
            <a:lvl9pPr>
              <a:defRPr sz="7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05704642" y="16388081"/>
            <a:ext cx="94442280" cy="46344842"/>
          </a:xfrm>
        </p:spPr>
        <p:txBody>
          <a:bodyPr/>
          <a:lstStyle>
            <a:lvl1pPr>
              <a:defRPr sz="11500"/>
            </a:lvl1pPr>
            <a:lvl2pPr>
              <a:defRPr sz="9900"/>
            </a:lvl2pPr>
            <a:lvl3pPr>
              <a:defRPr sz="8200"/>
            </a:lvl3pPr>
            <a:lvl4pPr>
              <a:defRPr sz="7400"/>
            </a:lvl4pPr>
            <a:lvl5pPr>
              <a:defRPr sz="7400"/>
            </a:lvl5pPr>
            <a:lvl6pPr>
              <a:defRPr sz="7400"/>
            </a:lvl6pPr>
            <a:lvl7pPr>
              <a:defRPr sz="7400"/>
            </a:lvl7pPr>
            <a:lvl8pPr>
              <a:defRPr sz="7400"/>
            </a:lvl8pPr>
            <a:lvl9pPr>
              <a:defRPr sz="7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80CF6F5-14CE-4363-AB3E-A694D2B97E51}" type="datetimeFigureOut">
              <a:rPr lang="en-US" smtClean="0"/>
              <a:pPr/>
              <a:t>8/4/2015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BB81474-45C3-4C00-A7BF-E23365922A3E}" type="slidenum">
              <a:rPr lang="en-US" smtClean="0"/>
              <a:pPr/>
              <a:t>‹#›</a:t>
            </a:fld>
            <a:endParaRPr lang="en-US" dirty="0"/>
          </a:p>
        </p:txBody>
      </p:sp>
    </p:spTree>
    <p:extLst>
      <p:ext uri="{BB962C8B-B14F-4D97-AF65-F5344CB8AC3E}">
        <p14:creationId xmlns:p14="http://schemas.microsoft.com/office/powerpoint/2010/main" val="1985404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878842"/>
            <a:ext cx="39502080" cy="3657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4560" y="4912362"/>
            <a:ext cx="19392902" cy="2047238"/>
          </a:xfrm>
        </p:spPr>
        <p:txBody>
          <a:bodyPr anchor="b"/>
          <a:lstStyle>
            <a:lvl1pPr marL="0" indent="0">
              <a:buNone/>
              <a:defRPr sz="9900" b="1"/>
            </a:lvl1pPr>
            <a:lvl2pPr marL="1881012" indent="0">
              <a:buNone/>
              <a:defRPr sz="8200" b="1"/>
            </a:lvl2pPr>
            <a:lvl3pPr marL="3762024" indent="0">
              <a:buNone/>
              <a:defRPr sz="7400" b="1"/>
            </a:lvl3pPr>
            <a:lvl4pPr marL="5643037" indent="0">
              <a:buNone/>
              <a:defRPr sz="6600" b="1"/>
            </a:lvl4pPr>
            <a:lvl5pPr marL="7524049" indent="0">
              <a:buNone/>
              <a:defRPr sz="6600" b="1"/>
            </a:lvl5pPr>
            <a:lvl6pPr marL="9405061" indent="0">
              <a:buNone/>
              <a:defRPr sz="6600" b="1"/>
            </a:lvl6pPr>
            <a:lvl7pPr marL="11286073" indent="0">
              <a:buNone/>
              <a:defRPr sz="6600" b="1"/>
            </a:lvl7pPr>
            <a:lvl8pPr marL="13167086" indent="0">
              <a:buNone/>
              <a:defRPr sz="6600" b="1"/>
            </a:lvl8pPr>
            <a:lvl9pPr marL="15048098" indent="0">
              <a:buNone/>
              <a:defRPr sz="6600" b="1"/>
            </a:lvl9pPr>
          </a:lstStyle>
          <a:p>
            <a:pPr lvl="0"/>
            <a:r>
              <a:rPr lang="en-US" smtClean="0"/>
              <a:t>Click to edit Master text styles</a:t>
            </a:r>
          </a:p>
        </p:txBody>
      </p:sp>
      <p:sp>
        <p:nvSpPr>
          <p:cNvPr id="4" name="Content Placeholder 3"/>
          <p:cNvSpPr>
            <a:spLocks noGrp="1"/>
          </p:cNvSpPr>
          <p:nvPr>
            <p:ph sz="half" idx="2"/>
          </p:nvPr>
        </p:nvSpPr>
        <p:spPr>
          <a:xfrm>
            <a:off x="2194560" y="6959600"/>
            <a:ext cx="19392902" cy="12644122"/>
          </a:xfrm>
        </p:spPr>
        <p:txBody>
          <a:bodyPr/>
          <a:lstStyle>
            <a:lvl1pPr>
              <a:defRPr sz="9900"/>
            </a:lvl1pPr>
            <a:lvl2pPr>
              <a:defRPr sz="8200"/>
            </a:lvl2pPr>
            <a:lvl3pPr>
              <a:defRPr sz="7400"/>
            </a:lvl3pPr>
            <a:lvl4pPr>
              <a:defRPr sz="6600"/>
            </a:lvl4pPr>
            <a:lvl5pPr>
              <a:defRPr sz="6600"/>
            </a:lvl5pPr>
            <a:lvl6pPr>
              <a:defRPr sz="6600"/>
            </a:lvl6pPr>
            <a:lvl7pPr>
              <a:defRPr sz="6600"/>
            </a:lvl7pPr>
            <a:lvl8pPr>
              <a:defRPr sz="6600"/>
            </a:lvl8pPr>
            <a:lvl9pPr>
              <a:defRPr sz="6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122" y="4912362"/>
            <a:ext cx="19400520" cy="2047238"/>
          </a:xfrm>
        </p:spPr>
        <p:txBody>
          <a:bodyPr anchor="b"/>
          <a:lstStyle>
            <a:lvl1pPr marL="0" indent="0">
              <a:buNone/>
              <a:defRPr sz="9900" b="1"/>
            </a:lvl1pPr>
            <a:lvl2pPr marL="1881012" indent="0">
              <a:buNone/>
              <a:defRPr sz="8200" b="1"/>
            </a:lvl2pPr>
            <a:lvl3pPr marL="3762024" indent="0">
              <a:buNone/>
              <a:defRPr sz="7400" b="1"/>
            </a:lvl3pPr>
            <a:lvl4pPr marL="5643037" indent="0">
              <a:buNone/>
              <a:defRPr sz="6600" b="1"/>
            </a:lvl4pPr>
            <a:lvl5pPr marL="7524049" indent="0">
              <a:buNone/>
              <a:defRPr sz="6600" b="1"/>
            </a:lvl5pPr>
            <a:lvl6pPr marL="9405061" indent="0">
              <a:buNone/>
              <a:defRPr sz="6600" b="1"/>
            </a:lvl6pPr>
            <a:lvl7pPr marL="11286073" indent="0">
              <a:buNone/>
              <a:defRPr sz="6600" b="1"/>
            </a:lvl7pPr>
            <a:lvl8pPr marL="13167086" indent="0">
              <a:buNone/>
              <a:defRPr sz="6600" b="1"/>
            </a:lvl8pPr>
            <a:lvl9pPr marL="15048098" indent="0">
              <a:buNone/>
              <a:defRPr sz="6600" b="1"/>
            </a:lvl9pPr>
          </a:lstStyle>
          <a:p>
            <a:pPr lvl="0"/>
            <a:r>
              <a:rPr lang="en-US" smtClean="0"/>
              <a:t>Click to edit Master text styles</a:t>
            </a:r>
          </a:p>
        </p:txBody>
      </p:sp>
      <p:sp>
        <p:nvSpPr>
          <p:cNvPr id="6" name="Content Placeholder 5"/>
          <p:cNvSpPr>
            <a:spLocks noGrp="1"/>
          </p:cNvSpPr>
          <p:nvPr>
            <p:ph sz="quarter" idx="4"/>
          </p:nvPr>
        </p:nvSpPr>
        <p:spPr>
          <a:xfrm>
            <a:off x="22296122" y="6959600"/>
            <a:ext cx="19400520" cy="12644122"/>
          </a:xfrm>
        </p:spPr>
        <p:txBody>
          <a:bodyPr/>
          <a:lstStyle>
            <a:lvl1pPr>
              <a:defRPr sz="9900"/>
            </a:lvl1pPr>
            <a:lvl2pPr>
              <a:defRPr sz="8200"/>
            </a:lvl2pPr>
            <a:lvl3pPr>
              <a:defRPr sz="7400"/>
            </a:lvl3pPr>
            <a:lvl4pPr>
              <a:defRPr sz="6600"/>
            </a:lvl4pPr>
            <a:lvl5pPr>
              <a:defRPr sz="6600"/>
            </a:lvl5pPr>
            <a:lvl6pPr>
              <a:defRPr sz="6600"/>
            </a:lvl6pPr>
            <a:lvl7pPr>
              <a:defRPr sz="6600"/>
            </a:lvl7pPr>
            <a:lvl8pPr>
              <a:defRPr sz="6600"/>
            </a:lvl8pPr>
            <a:lvl9pPr>
              <a:defRPr sz="6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80CF6F5-14CE-4363-AB3E-A694D2B97E51}" type="datetimeFigureOut">
              <a:rPr lang="en-US" smtClean="0"/>
              <a:pPr/>
              <a:t>8/4/2015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BB81474-45C3-4C00-A7BF-E23365922A3E}" type="slidenum">
              <a:rPr lang="en-US" smtClean="0"/>
              <a:pPr/>
              <a:t>‹#›</a:t>
            </a:fld>
            <a:endParaRPr lang="en-US" dirty="0"/>
          </a:p>
        </p:txBody>
      </p:sp>
    </p:spTree>
    <p:extLst>
      <p:ext uri="{BB962C8B-B14F-4D97-AF65-F5344CB8AC3E}">
        <p14:creationId xmlns:p14="http://schemas.microsoft.com/office/powerpoint/2010/main" val="4229421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80CF6F5-14CE-4363-AB3E-A694D2B97E51}" type="datetimeFigureOut">
              <a:rPr lang="en-US" smtClean="0"/>
              <a:pPr/>
              <a:t>8/4/2015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BB81474-45C3-4C00-A7BF-E23365922A3E}" type="slidenum">
              <a:rPr lang="en-US" smtClean="0"/>
              <a:pPr/>
              <a:t>‹#›</a:t>
            </a:fld>
            <a:endParaRPr lang="en-US" dirty="0"/>
          </a:p>
        </p:txBody>
      </p:sp>
    </p:spTree>
    <p:extLst>
      <p:ext uri="{BB962C8B-B14F-4D97-AF65-F5344CB8AC3E}">
        <p14:creationId xmlns:p14="http://schemas.microsoft.com/office/powerpoint/2010/main" val="92185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0CF6F5-14CE-4363-AB3E-A694D2B97E51}" type="datetimeFigureOut">
              <a:rPr lang="en-US" smtClean="0"/>
              <a:pPr/>
              <a:t>8/4/2015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BB81474-45C3-4C00-A7BF-E23365922A3E}" type="slidenum">
              <a:rPr lang="en-US" smtClean="0"/>
              <a:pPr/>
              <a:t>‹#›</a:t>
            </a:fld>
            <a:endParaRPr lang="en-US" dirty="0"/>
          </a:p>
        </p:txBody>
      </p:sp>
    </p:spTree>
    <p:extLst>
      <p:ext uri="{BB962C8B-B14F-4D97-AF65-F5344CB8AC3E}">
        <p14:creationId xmlns:p14="http://schemas.microsoft.com/office/powerpoint/2010/main" val="2845495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873760"/>
            <a:ext cx="14439902" cy="3718560"/>
          </a:xfrm>
        </p:spPr>
        <p:txBody>
          <a:bodyPr anchor="b"/>
          <a:lstStyle>
            <a:lvl1pPr algn="l">
              <a:defRPr sz="8200" b="1"/>
            </a:lvl1pPr>
          </a:lstStyle>
          <a:p>
            <a:r>
              <a:rPr lang="en-US" smtClean="0"/>
              <a:t>Click to edit Master title style</a:t>
            </a:r>
            <a:endParaRPr lang="en-US"/>
          </a:p>
        </p:txBody>
      </p:sp>
      <p:sp>
        <p:nvSpPr>
          <p:cNvPr id="3" name="Content Placeholder 2"/>
          <p:cNvSpPr>
            <a:spLocks noGrp="1"/>
          </p:cNvSpPr>
          <p:nvPr>
            <p:ph idx="1"/>
          </p:nvPr>
        </p:nvSpPr>
        <p:spPr>
          <a:xfrm>
            <a:off x="17160240" y="873761"/>
            <a:ext cx="24536400" cy="18729962"/>
          </a:xfrm>
        </p:spPr>
        <p:txBody>
          <a:bodyPr/>
          <a:lstStyle>
            <a:lvl1pPr>
              <a:defRPr sz="13200"/>
            </a:lvl1pPr>
            <a:lvl2pPr>
              <a:defRPr sz="11500"/>
            </a:lvl2pPr>
            <a:lvl3pPr>
              <a:defRPr sz="99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4563" y="4592321"/>
            <a:ext cx="14439902" cy="15011402"/>
          </a:xfrm>
        </p:spPr>
        <p:txBody>
          <a:bodyPr/>
          <a:lstStyle>
            <a:lvl1pPr marL="0" indent="0">
              <a:buNone/>
              <a:defRPr sz="5800"/>
            </a:lvl1pPr>
            <a:lvl2pPr marL="1881012" indent="0">
              <a:buNone/>
              <a:defRPr sz="4900"/>
            </a:lvl2pPr>
            <a:lvl3pPr marL="3762024" indent="0">
              <a:buNone/>
              <a:defRPr sz="4100"/>
            </a:lvl3pPr>
            <a:lvl4pPr marL="5643037" indent="0">
              <a:buNone/>
              <a:defRPr sz="3700"/>
            </a:lvl4pPr>
            <a:lvl5pPr marL="7524049" indent="0">
              <a:buNone/>
              <a:defRPr sz="3700"/>
            </a:lvl5pPr>
            <a:lvl6pPr marL="9405061" indent="0">
              <a:buNone/>
              <a:defRPr sz="3700"/>
            </a:lvl6pPr>
            <a:lvl7pPr marL="11286073" indent="0">
              <a:buNone/>
              <a:defRPr sz="3700"/>
            </a:lvl7pPr>
            <a:lvl8pPr marL="13167086" indent="0">
              <a:buNone/>
              <a:defRPr sz="3700"/>
            </a:lvl8pPr>
            <a:lvl9pPr marL="15048098" indent="0">
              <a:buNone/>
              <a:defRPr sz="37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0CF6F5-14CE-4363-AB3E-A694D2B97E51}" type="datetimeFigureOut">
              <a:rPr lang="en-US" smtClean="0"/>
              <a:pPr/>
              <a:t>8/4/2015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BB81474-45C3-4C00-A7BF-E23365922A3E}" type="slidenum">
              <a:rPr lang="en-US" smtClean="0"/>
              <a:pPr/>
              <a:t>‹#›</a:t>
            </a:fld>
            <a:endParaRPr lang="en-US" dirty="0"/>
          </a:p>
        </p:txBody>
      </p:sp>
    </p:spTree>
    <p:extLst>
      <p:ext uri="{BB962C8B-B14F-4D97-AF65-F5344CB8AC3E}">
        <p14:creationId xmlns:p14="http://schemas.microsoft.com/office/powerpoint/2010/main" val="2598588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15361920"/>
            <a:ext cx="26334720" cy="1813562"/>
          </a:xfrm>
        </p:spPr>
        <p:txBody>
          <a:bodyPr anchor="b"/>
          <a:lstStyle>
            <a:lvl1pPr algn="l">
              <a:defRPr sz="8200" b="1"/>
            </a:lvl1pPr>
          </a:lstStyle>
          <a:p>
            <a:r>
              <a:rPr lang="en-US" smtClean="0"/>
              <a:t>Click to edit Master title style</a:t>
            </a:r>
            <a:endParaRPr lang="en-US"/>
          </a:p>
        </p:txBody>
      </p:sp>
      <p:sp>
        <p:nvSpPr>
          <p:cNvPr id="3" name="Picture Placeholder 2"/>
          <p:cNvSpPr>
            <a:spLocks noGrp="1"/>
          </p:cNvSpPr>
          <p:nvPr>
            <p:ph type="pic" idx="1"/>
          </p:nvPr>
        </p:nvSpPr>
        <p:spPr>
          <a:xfrm>
            <a:off x="8602982" y="1960880"/>
            <a:ext cx="26334720" cy="13167360"/>
          </a:xfrm>
        </p:spPr>
        <p:txBody>
          <a:bodyPr/>
          <a:lstStyle>
            <a:lvl1pPr marL="0" indent="0">
              <a:buNone/>
              <a:defRPr sz="13200"/>
            </a:lvl1pPr>
            <a:lvl2pPr marL="1881012" indent="0">
              <a:buNone/>
              <a:defRPr sz="11500"/>
            </a:lvl2pPr>
            <a:lvl3pPr marL="3762024" indent="0">
              <a:buNone/>
              <a:defRPr sz="9900"/>
            </a:lvl3pPr>
            <a:lvl4pPr marL="5643037" indent="0">
              <a:buNone/>
              <a:defRPr sz="8200"/>
            </a:lvl4pPr>
            <a:lvl5pPr marL="7524049" indent="0">
              <a:buNone/>
              <a:defRPr sz="8200"/>
            </a:lvl5pPr>
            <a:lvl6pPr marL="9405061" indent="0">
              <a:buNone/>
              <a:defRPr sz="8200"/>
            </a:lvl6pPr>
            <a:lvl7pPr marL="11286073" indent="0">
              <a:buNone/>
              <a:defRPr sz="8200"/>
            </a:lvl7pPr>
            <a:lvl8pPr marL="13167086" indent="0">
              <a:buNone/>
              <a:defRPr sz="8200"/>
            </a:lvl8pPr>
            <a:lvl9pPr marL="15048098" indent="0">
              <a:buNone/>
              <a:defRPr sz="8200"/>
            </a:lvl9pPr>
          </a:lstStyle>
          <a:p>
            <a:endParaRPr lang="en-US" dirty="0"/>
          </a:p>
        </p:txBody>
      </p:sp>
      <p:sp>
        <p:nvSpPr>
          <p:cNvPr id="4" name="Text Placeholder 3"/>
          <p:cNvSpPr>
            <a:spLocks noGrp="1"/>
          </p:cNvSpPr>
          <p:nvPr>
            <p:ph type="body" sz="half" idx="2"/>
          </p:nvPr>
        </p:nvSpPr>
        <p:spPr>
          <a:xfrm>
            <a:off x="8602982" y="17175482"/>
            <a:ext cx="26334720" cy="2575558"/>
          </a:xfrm>
        </p:spPr>
        <p:txBody>
          <a:bodyPr/>
          <a:lstStyle>
            <a:lvl1pPr marL="0" indent="0">
              <a:buNone/>
              <a:defRPr sz="5800"/>
            </a:lvl1pPr>
            <a:lvl2pPr marL="1881012" indent="0">
              <a:buNone/>
              <a:defRPr sz="4900"/>
            </a:lvl2pPr>
            <a:lvl3pPr marL="3762024" indent="0">
              <a:buNone/>
              <a:defRPr sz="4100"/>
            </a:lvl3pPr>
            <a:lvl4pPr marL="5643037" indent="0">
              <a:buNone/>
              <a:defRPr sz="3700"/>
            </a:lvl4pPr>
            <a:lvl5pPr marL="7524049" indent="0">
              <a:buNone/>
              <a:defRPr sz="3700"/>
            </a:lvl5pPr>
            <a:lvl6pPr marL="9405061" indent="0">
              <a:buNone/>
              <a:defRPr sz="3700"/>
            </a:lvl6pPr>
            <a:lvl7pPr marL="11286073" indent="0">
              <a:buNone/>
              <a:defRPr sz="3700"/>
            </a:lvl7pPr>
            <a:lvl8pPr marL="13167086" indent="0">
              <a:buNone/>
              <a:defRPr sz="3700"/>
            </a:lvl8pPr>
            <a:lvl9pPr marL="15048098" indent="0">
              <a:buNone/>
              <a:defRPr sz="37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0CF6F5-14CE-4363-AB3E-A694D2B97E51}" type="datetimeFigureOut">
              <a:rPr lang="en-US" smtClean="0"/>
              <a:pPr/>
              <a:t>8/4/2015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BB81474-45C3-4C00-A7BF-E23365922A3E}" type="slidenum">
              <a:rPr lang="en-US" smtClean="0"/>
              <a:pPr/>
              <a:t>‹#›</a:t>
            </a:fld>
            <a:endParaRPr lang="en-US" dirty="0"/>
          </a:p>
        </p:txBody>
      </p:sp>
    </p:spTree>
    <p:extLst>
      <p:ext uri="{BB962C8B-B14F-4D97-AF65-F5344CB8AC3E}">
        <p14:creationId xmlns:p14="http://schemas.microsoft.com/office/powerpoint/2010/main" val="4000136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878842"/>
            <a:ext cx="39502080" cy="3657600"/>
          </a:xfrm>
          <a:prstGeom prst="rect">
            <a:avLst/>
          </a:prstGeom>
        </p:spPr>
        <p:txBody>
          <a:bodyPr vert="horz" lIns="376202" tIns="188101" rIns="376202" bIns="188101"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194560" y="5120641"/>
            <a:ext cx="39502080" cy="14483082"/>
          </a:xfrm>
          <a:prstGeom prst="rect">
            <a:avLst/>
          </a:prstGeom>
        </p:spPr>
        <p:txBody>
          <a:bodyPr vert="horz" lIns="376202" tIns="188101" rIns="376202" bIns="18810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194560" y="20340322"/>
            <a:ext cx="10241280" cy="1168400"/>
          </a:xfrm>
          <a:prstGeom prst="rect">
            <a:avLst/>
          </a:prstGeom>
        </p:spPr>
        <p:txBody>
          <a:bodyPr vert="horz" lIns="376202" tIns="188101" rIns="376202" bIns="188101" rtlCol="0" anchor="ctr"/>
          <a:lstStyle>
            <a:lvl1pPr algn="l">
              <a:defRPr sz="4900">
                <a:solidFill>
                  <a:schemeClr val="tx1">
                    <a:tint val="75000"/>
                  </a:schemeClr>
                </a:solidFill>
              </a:defRPr>
            </a:lvl1pPr>
          </a:lstStyle>
          <a:p>
            <a:fld id="{380CF6F5-14CE-4363-AB3E-A694D2B97E51}" type="datetimeFigureOut">
              <a:rPr lang="en-US" smtClean="0"/>
              <a:pPr/>
              <a:t>8/4/2015</a:t>
            </a:fld>
            <a:endParaRPr lang="en-US" dirty="0"/>
          </a:p>
        </p:txBody>
      </p:sp>
      <p:sp>
        <p:nvSpPr>
          <p:cNvPr id="5" name="Footer Placeholder 4"/>
          <p:cNvSpPr>
            <a:spLocks noGrp="1"/>
          </p:cNvSpPr>
          <p:nvPr>
            <p:ph type="ftr" sz="quarter" idx="3"/>
          </p:nvPr>
        </p:nvSpPr>
        <p:spPr>
          <a:xfrm>
            <a:off x="14996160" y="20340322"/>
            <a:ext cx="13898880" cy="1168400"/>
          </a:xfrm>
          <a:prstGeom prst="rect">
            <a:avLst/>
          </a:prstGeom>
        </p:spPr>
        <p:txBody>
          <a:bodyPr vert="horz" lIns="376202" tIns="188101" rIns="376202" bIns="188101" rtlCol="0" anchor="ctr"/>
          <a:lstStyle>
            <a:lvl1pPr algn="ctr">
              <a:defRPr sz="4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1455360" y="20340322"/>
            <a:ext cx="10241280" cy="1168400"/>
          </a:xfrm>
          <a:prstGeom prst="rect">
            <a:avLst/>
          </a:prstGeom>
        </p:spPr>
        <p:txBody>
          <a:bodyPr vert="horz" lIns="376202" tIns="188101" rIns="376202" bIns="188101" rtlCol="0" anchor="ctr"/>
          <a:lstStyle>
            <a:lvl1pPr algn="r">
              <a:defRPr sz="4900">
                <a:solidFill>
                  <a:schemeClr val="tx1">
                    <a:tint val="75000"/>
                  </a:schemeClr>
                </a:solidFill>
              </a:defRPr>
            </a:lvl1pPr>
          </a:lstStyle>
          <a:p>
            <a:fld id="{2BB81474-45C3-4C00-A7BF-E23365922A3E}" type="slidenum">
              <a:rPr lang="en-US" smtClean="0"/>
              <a:pPr/>
              <a:t>‹#›</a:t>
            </a:fld>
            <a:endParaRPr lang="en-US" dirty="0"/>
          </a:p>
        </p:txBody>
      </p:sp>
    </p:spTree>
    <p:extLst>
      <p:ext uri="{BB962C8B-B14F-4D97-AF65-F5344CB8AC3E}">
        <p14:creationId xmlns:p14="http://schemas.microsoft.com/office/powerpoint/2010/main" val="17972469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762024" rtl="0" eaLnBrk="1" latinLnBrk="0" hangingPunct="1">
        <a:spcBef>
          <a:spcPct val="0"/>
        </a:spcBef>
        <a:buNone/>
        <a:defRPr sz="18100" kern="1200">
          <a:solidFill>
            <a:schemeClr val="tx1"/>
          </a:solidFill>
          <a:latin typeface="+mj-lt"/>
          <a:ea typeface="+mj-ea"/>
          <a:cs typeface="+mj-cs"/>
        </a:defRPr>
      </a:lvl1pPr>
    </p:titleStyle>
    <p:bodyStyle>
      <a:lvl1pPr marL="1410759" indent="-1410759" algn="l" defTabSz="3762024" rtl="0" eaLnBrk="1" latinLnBrk="0" hangingPunct="1">
        <a:spcBef>
          <a:spcPct val="20000"/>
        </a:spcBef>
        <a:buFont typeface="Arial" pitchFamily="34" charset="0"/>
        <a:buChar char="•"/>
        <a:defRPr sz="13200" kern="1200">
          <a:solidFill>
            <a:schemeClr val="tx1"/>
          </a:solidFill>
          <a:latin typeface="+mn-lt"/>
          <a:ea typeface="+mn-ea"/>
          <a:cs typeface="+mn-cs"/>
        </a:defRPr>
      </a:lvl1pPr>
      <a:lvl2pPr marL="3056645" indent="-1175633" algn="l" defTabSz="3762024" rtl="0" eaLnBrk="1" latinLnBrk="0" hangingPunct="1">
        <a:spcBef>
          <a:spcPct val="20000"/>
        </a:spcBef>
        <a:buFont typeface="Arial" pitchFamily="34" charset="0"/>
        <a:buChar char="–"/>
        <a:defRPr sz="11500" kern="1200">
          <a:solidFill>
            <a:schemeClr val="tx1"/>
          </a:solidFill>
          <a:latin typeface="+mn-lt"/>
          <a:ea typeface="+mn-ea"/>
          <a:cs typeface="+mn-cs"/>
        </a:defRPr>
      </a:lvl2pPr>
      <a:lvl3pPr marL="4702531" indent="-940506" algn="l" defTabSz="3762024" rtl="0" eaLnBrk="1" latinLnBrk="0" hangingPunct="1">
        <a:spcBef>
          <a:spcPct val="20000"/>
        </a:spcBef>
        <a:buFont typeface="Arial" pitchFamily="34" charset="0"/>
        <a:buChar char="•"/>
        <a:defRPr sz="9900" kern="1200">
          <a:solidFill>
            <a:schemeClr val="tx1"/>
          </a:solidFill>
          <a:latin typeface="+mn-lt"/>
          <a:ea typeface="+mn-ea"/>
          <a:cs typeface="+mn-cs"/>
        </a:defRPr>
      </a:lvl3pPr>
      <a:lvl4pPr marL="6583543" indent="-940506" algn="l" defTabSz="3762024" rtl="0" eaLnBrk="1" latinLnBrk="0" hangingPunct="1">
        <a:spcBef>
          <a:spcPct val="20000"/>
        </a:spcBef>
        <a:buFont typeface="Arial" pitchFamily="34" charset="0"/>
        <a:buChar char="–"/>
        <a:defRPr sz="8200" kern="1200">
          <a:solidFill>
            <a:schemeClr val="tx1"/>
          </a:solidFill>
          <a:latin typeface="+mn-lt"/>
          <a:ea typeface="+mn-ea"/>
          <a:cs typeface="+mn-cs"/>
        </a:defRPr>
      </a:lvl4pPr>
      <a:lvl5pPr marL="8464555" indent="-940506" algn="l" defTabSz="3762024" rtl="0" eaLnBrk="1" latinLnBrk="0" hangingPunct="1">
        <a:spcBef>
          <a:spcPct val="20000"/>
        </a:spcBef>
        <a:buFont typeface="Arial" pitchFamily="34" charset="0"/>
        <a:buChar char="»"/>
        <a:defRPr sz="8200" kern="1200">
          <a:solidFill>
            <a:schemeClr val="tx1"/>
          </a:solidFill>
          <a:latin typeface="+mn-lt"/>
          <a:ea typeface="+mn-ea"/>
          <a:cs typeface="+mn-cs"/>
        </a:defRPr>
      </a:lvl5pPr>
      <a:lvl6pPr marL="10345567" indent="-940506" algn="l" defTabSz="3762024" rtl="0" eaLnBrk="1" latinLnBrk="0" hangingPunct="1">
        <a:spcBef>
          <a:spcPct val="20000"/>
        </a:spcBef>
        <a:buFont typeface="Arial" pitchFamily="34" charset="0"/>
        <a:buChar char="•"/>
        <a:defRPr sz="8200" kern="1200">
          <a:solidFill>
            <a:schemeClr val="tx1"/>
          </a:solidFill>
          <a:latin typeface="+mn-lt"/>
          <a:ea typeface="+mn-ea"/>
          <a:cs typeface="+mn-cs"/>
        </a:defRPr>
      </a:lvl6pPr>
      <a:lvl7pPr marL="12226580" indent="-940506" algn="l" defTabSz="3762024" rtl="0" eaLnBrk="1" latinLnBrk="0" hangingPunct="1">
        <a:spcBef>
          <a:spcPct val="20000"/>
        </a:spcBef>
        <a:buFont typeface="Arial" pitchFamily="34" charset="0"/>
        <a:buChar char="•"/>
        <a:defRPr sz="8200" kern="1200">
          <a:solidFill>
            <a:schemeClr val="tx1"/>
          </a:solidFill>
          <a:latin typeface="+mn-lt"/>
          <a:ea typeface="+mn-ea"/>
          <a:cs typeface="+mn-cs"/>
        </a:defRPr>
      </a:lvl7pPr>
      <a:lvl8pPr marL="14107592" indent="-940506" algn="l" defTabSz="3762024" rtl="0" eaLnBrk="1" latinLnBrk="0" hangingPunct="1">
        <a:spcBef>
          <a:spcPct val="20000"/>
        </a:spcBef>
        <a:buFont typeface="Arial" pitchFamily="34" charset="0"/>
        <a:buChar char="•"/>
        <a:defRPr sz="8200" kern="1200">
          <a:solidFill>
            <a:schemeClr val="tx1"/>
          </a:solidFill>
          <a:latin typeface="+mn-lt"/>
          <a:ea typeface="+mn-ea"/>
          <a:cs typeface="+mn-cs"/>
        </a:defRPr>
      </a:lvl8pPr>
      <a:lvl9pPr marL="15988604" indent="-940506" algn="l" defTabSz="3762024" rtl="0" eaLnBrk="1" latinLnBrk="0" hangingPunct="1">
        <a:spcBef>
          <a:spcPct val="20000"/>
        </a:spcBef>
        <a:buFont typeface="Arial" pitchFamily="34" charset="0"/>
        <a:buChar char="•"/>
        <a:defRPr sz="8200" kern="1200">
          <a:solidFill>
            <a:schemeClr val="tx1"/>
          </a:solidFill>
          <a:latin typeface="+mn-lt"/>
          <a:ea typeface="+mn-ea"/>
          <a:cs typeface="+mn-cs"/>
        </a:defRPr>
      </a:lvl9pPr>
    </p:bodyStyle>
    <p:otherStyle>
      <a:defPPr>
        <a:defRPr lang="en-US"/>
      </a:defPPr>
      <a:lvl1pPr marL="0" algn="l" defTabSz="3762024" rtl="0" eaLnBrk="1" latinLnBrk="0" hangingPunct="1">
        <a:defRPr sz="7400" kern="1200">
          <a:solidFill>
            <a:schemeClr val="tx1"/>
          </a:solidFill>
          <a:latin typeface="+mn-lt"/>
          <a:ea typeface="+mn-ea"/>
          <a:cs typeface="+mn-cs"/>
        </a:defRPr>
      </a:lvl1pPr>
      <a:lvl2pPr marL="1881012" algn="l" defTabSz="3762024" rtl="0" eaLnBrk="1" latinLnBrk="0" hangingPunct="1">
        <a:defRPr sz="7400" kern="1200">
          <a:solidFill>
            <a:schemeClr val="tx1"/>
          </a:solidFill>
          <a:latin typeface="+mn-lt"/>
          <a:ea typeface="+mn-ea"/>
          <a:cs typeface="+mn-cs"/>
        </a:defRPr>
      </a:lvl2pPr>
      <a:lvl3pPr marL="3762024" algn="l" defTabSz="3762024" rtl="0" eaLnBrk="1" latinLnBrk="0" hangingPunct="1">
        <a:defRPr sz="7400" kern="1200">
          <a:solidFill>
            <a:schemeClr val="tx1"/>
          </a:solidFill>
          <a:latin typeface="+mn-lt"/>
          <a:ea typeface="+mn-ea"/>
          <a:cs typeface="+mn-cs"/>
        </a:defRPr>
      </a:lvl3pPr>
      <a:lvl4pPr marL="5643037" algn="l" defTabSz="3762024" rtl="0" eaLnBrk="1" latinLnBrk="0" hangingPunct="1">
        <a:defRPr sz="7400" kern="1200">
          <a:solidFill>
            <a:schemeClr val="tx1"/>
          </a:solidFill>
          <a:latin typeface="+mn-lt"/>
          <a:ea typeface="+mn-ea"/>
          <a:cs typeface="+mn-cs"/>
        </a:defRPr>
      </a:lvl4pPr>
      <a:lvl5pPr marL="7524049" algn="l" defTabSz="3762024" rtl="0" eaLnBrk="1" latinLnBrk="0" hangingPunct="1">
        <a:defRPr sz="7400" kern="1200">
          <a:solidFill>
            <a:schemeClr val="tx1"/>
          </a:solidFill>
          <a:latin typeface="+mn-lt"/>
          <a:ea typeface="+mn-ea"/>
          <a:cs typeface="+mn-cs"/>
        </a:defRPr>
      </a:lvl5pPr>
      <a:lvl6pPr marL="9405061" algn="l" defTabSz="3762024" rtl="0" eaLnBrk="1" latinLnBrk="0" hangingPunct="1">
        <a:defRPr sz="7400" kern="1200">
          <a:solidFill>
            <a:schemeClr val="tx1"/>
          </a:solidFill>
          <a:latin typeface="+mn-lt"/>
          <a:ea typeface="+mn-ea"/>
          <a:cs typeface="+mn-cs"/>
        </a:defRPr>
      </a:lvl6pPr>
      <a:lvl7pPr marL="11286073" algn="l" defTabSz="3762024" rtl="0" eaLnBrk="1" latinLnBrk="0" hangingPunct="1">
        <a:defRPr sz="7400" kern="1200">
          <a:solidFill>
            <a:schemeClr val="tx1"/>
          </a:solidFill>
          <a:latin typeface="+mn-lt"/>
          <a:ea typeface="+mn-ea"/>
          <a:cs typeface="+mn-cs"/>
        </a:defRPr>
      </a:lvl7pPr>
      <a:lvl8pPr marL="13167086" algn="l" defTabSz="3762024" rtl="0" eaLnBrk="1" latinLnBrk="0" hangingPunct="1">
        <a:defRPr sz="7400" kern="1200">
          <a:solidFill>
            <a:schemeClr val="tx1"/>
          </a:solidFill>
          <a:latin typeface="+mn-lt"/>
          <a:ea typeface="+mn-ea"/>
          <a:cs typeface="+mn-cs"/>
        </a:defRPr>
      </a:lvl8pPr>
      <a:lvl9pPr marL="15048098" algn="l" defTabSz="3762024" rtl="0" eaLnBrk="1" latinLnBrk="0" hangingPunct="1">
        <a:defRPr sz="7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3.jpeg"/><Relationship Id="rId7" Type="http://schemas.openxmlformats.org/officeDocument/2006/relationships/oleObject" Target="../embeddings/Microsoft_Excel_97-2003_Worksheet1.xls"/><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1.bin"/><Relationship Id="rId11" Type="http://schemas.openxmlformats.org/officeDocument/2006/relationships/image" Target="../media/image2.png"/><Relationship Id="rId5" Type="http://schemas.openxmlformats.org/officeDocument/2006/relationships/image" Target="../media/image5.jpeg"/><Relationship Id="rId10" Type="http://schemas.openxmlformats.org/officeDocument/2006/relationships/oleObject" Target="../embeddings/Microsoft_Excel_97-2003_Worksheet2.xls"/><Relationship Id="rId4" Type="http://schemas.openxmlformats.org/officeDocument/2006/relationships/image" Target="../media/image4.png"/><Relationship Id="rId9"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249400" y="6172200"/>
            <a:ext cx="13716000" cy="15087600"/>
          </a:xfrm>
          <a:prstGeom prst="rect">
            <a:avLst/>
          </a:prstGeom>
          <a:solidFill>
            <a:schemeClr val="bg2"/>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p:nvPr/>
        </p:nvSpPr>
        <p:spPr>
          <a:xfrm>
            <a:off x="914400" y="975833"/>
            <a:ext cx="42062400" cy="4487705"/>
          </a:xfrm>
          <a:prstGeom prst="rect">
            <a:avLst/>
          </a:prstGeom>
          <a:solidFill>
            <a:schemeClr val="bg2"/>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7620000" y="1107043"/>
            <a:ext cx="28727400" cy="5324535"/>
          </a:xfrm>
          <a:prstGeom prst="rect">
            <a:avLst/>
          </a:prstGeom>
          <a:noFill/>
        </p:spPr>
        <p:txBody>
          <a:bodyPr wrap="square" rtlCol="0">
            <a:spAutoFit/>
          </a:bodyPr>
          <a:lstStyle/>
          <a:p>
            <a:pPr algn="ctr"/>
            <a:r>
              <a:rPr lang="en-US" sz="7200" b="1" dirty="0" smtClean="0">
                <a:ln>
                  <a:solidFill>
                    <a:schemeClr val="tx1"/>
                  </a:solidFill>
                </a:ln>
                <a:solidFill>
                  <a:srgbClr val="C00000"/>
                </a:solidFill>
                <a:latin typeface="Arial Black" pitchFamily="34" charset="0"/>
              </a:rPr>
              <a:t>The Impact of Athletic Trainers in a Sports Medicine Clinic: Improving Efficiency and Productivity</a:t>
            </a:r>
          </a:p>
          <a:p>
            <a:pPr algn="ctr"/>
            <a:endParaRPr lang="en-US" sz="2000" b="1" i="1" dirty="0" smtClean="0">
              <a:latin typeface="Arial" pitchFamily="34" charset="0"/>
              <a:cs typeface="Arial" pitchFamily="34" charset="0"/>
            </a:endParaRPr>
          </a:p>
          <a:p>
            <a:pPr algn="ctr"/>
            <a:r>
              <a:rPr lang="en-US" sz="3400" b="1" i="1" dirty="0" smtClean="0">
                <a:latin typeface="Arial" pitchFamily="34" charset="0"/>
                <a:cs typeface="Arial" pitchFamily="34" charset="0"/>
              </a:rPr>
              <a:t>Shari Khaja, MS, ATC; Joseph Greene, MS, ATC; </a:t>
            </a:r>
            <a:r>
              <a:rPr lang="en-US" sz="3400" b="1" i="1" smtClean="0">
                <a:latin typeface="Arial" pitchFamily="34" charset="0"/>
                <a:cs typeface="Arial" pitchFamily="34" charset="0"/>
              </a:rPr>
              <a:t>John Wilson</a:t>
            </a:r>
            <a:r>
              <a:rPr lang="en-US" sz="3400" b="1" i="1" dirty="0" smtClean="0">
                <a:latin typeface="Arial" pitchFamily="34" charset="0"/>
                <a:cs typeface="Arial" pitchFamily="34" charset="0"/>
              </a:rPr>
              <a:t>, MD, MS</a:t>
            </a:r>
          </a:p>
          <a:p>
            <a:pPr algn="ctr"/>
            <a:r>
              <a:rPr lang="en-US" sz="3400" b="1" dirty="0" smtClean="0">
                <a:latin typeface="Arial" pitchFamily="34" charset="0"/>
                <a:cs typeface="Arial" pitchFamily="34" charset="0"/>
              </a:rPr>
              <a:t>University of Wisconsin Hospitals and Clinics, University of Wisconsin School of Medicine and Public Health, </a:t>
            </a:r>
          </a:p>
          <a:p>
            <a:pPr algn="ctr"/>
            <a:r>
              <a:rPr lang="en-US" sz="3400" b="1" dirty="0" smtClean="0">
                <a:latin typeface="Arial" pitchFamily="34" charset="0"/>
                <a:cs typeface="Arial" pitchFamily="34" charset="0"/>
              </a:rPr>
              <a:t>Department of Orthopedics and Rehabilitation, Madison, Wisconsin</a:t>
            </a:r>
          </a:p>
          <a:p>
            <a:endParaRPr lang="en-US" dirty="0"/>
          </a:p>
        </p:txBody>
      </p:sp>
      <p:grpSp>
        <p:nvGrpSpPr>
          <p:cNvPr id="10" name="Group 9"/>
          <p:cNvGrpSpPr/>
          <p:nvPr/>
        </p:nvGrpSpPr>
        <p:grpSpPr>
          <a:xfrm>
            <a:off x="36423600" y="1828800"/>
            <a:ext cx="5943600" cy="2763256"/>
            <a:chOff x="38645431" y="794085"/>
            <a:chExt cx="3850105" cy="1949116"/>
          </a:xfrm>
          <a:solidFill>
            <a:schemeClr val="bg2">
              <a:lumMod val="75000"/>
              <a:alpha val="0"/>
            </a:schemeClr>
          </a:solidFill>
        </p:grpSpPr>
        <p:sp>
          <p:nvSpPr>
            <p:cNvPr id="11" name="Rounded Rectangle 10"/>
            <p:cNvSpPr/>
            <p:nvPr/>
          </p:nvSpPr>
          <p:spPr bwMode="auto">
            <a:xfrm>
              <a:off x="38645431" y="794085"/>
              <a:ext cx="3850105" cy="1949116"/>
            </a:xfrm>
            <a:prstGeom prst="roundRect">
              <a:avLst/>
            </a:prstGeom>
            <a:grpFill/>
            <a:ln w="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7112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p:txBody>
        </p:sp>
        <p:pic>
          <p:nvPicPr>
            <p:cNvPr id="12" name="Picture 11" descr="Logo_UWHSM_redW"/>
            <p:cNvPicPr/>
            <p:nvPr/>
          </p:nvPicPr>
          <p:blipFill>
            <a:blip r:embed="rId3" cstate="print">
              <a:clrChange>
                <a:clrFrom>
                  <a:srgbClr val="FFFFFF"/>
                </a:clrFrom>
                <a:clrTo>
                  <a:srgbClr val="FFFFFF">
                    <a:alpha val="0"/>
                  </a:srgbClr>
                </a:clrTo>
              </a:clrChange>
            </a:blip>
            <a:srcRect b="13617"/>
            <a:stretch>
              <a:fillRect/>
            </a:stretch>
          </p:blipFill>
          <p:spPr bwMode="auto">
            <a:xfrm>
              <a:off x="38751681" y="1010659"/>
              <a:ext cx="3551070" cy="1588168"/>
            </a:xfrm>
            <a:prstGeom prst="rect">
              <a:avLst/>
            </a:prstGeom>
            <a:grpFill/>
            <a:ln w="0">
              <a:noFill/>
              <a:miter lim="800000"/>
              <a:headEnd/>
              <a:tailEnd/>
            </a:ln>
          </p:spPr>
        </p:pic>
      </p:grpSp>
      <p:sp>
        <p:nvSpPr>
          <p:cNvPr id="5" name="Rectangle 4"/>
          <p:cNvSpPr/>
          <p:nvPr/>
        </p:nvSpPr>
        <p:spPr>
          <a:xfrm>
            <a:off x="914400" y="6172200"/>
            <a:ext cx="12801600" cy="15087600"/>
          </a:xfrm>
          <a:prstGeom prst="rect">
            <a:avLst/>
          </a:prstGeom>
          <a:solidFill>
            <a:schemeClr val="bg2"/>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28422600" y="6172200"/>
            <a:ext cx="14554200" cy="15163800"/>
          </a:xfrm>
          <a:prstGeom prst="rect">
            <a:avLst/>
          </a:prstGeom>
          <a:solidFill>
            <a:schemeClr val="bg2"/>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p:cNvSpPr txBox="1"/>
          <p:nvPr/>
        </p:nvSpPr>
        <p:spPr>
          <a:xfrm>
            <a:off x="14935200" y="15468600"/>
            <a:ext cx="12649200" cy="1938992"/>
          </a:xfrm>
          <a:prstGeom prst="rect">
            <a:avLst/>
          </a:prstGeom>
          <a:solidFill>
            <a:schemeClr val="bg2">
              <a:alpha val="0"/>
            </a:schemeClr>
          </a:solidFill>
          <a:ln>
            <a:noFill/>
          </a:ln>
        </p:spPr>
        <p:txBody>
          <a:bodyPr wrap="square" rtlCol="0">
            <a:spAutoFit/>
          </a:bodyPr>
          <a:lstStyle/>
          <a:p>
            <a:pPr algn="ctr"/>
            <a:r>
              <a:rPr lang="en-US" sz="4800" b="1" dirty="0" smtClean="0">
                <a:solidFill>
                  <a:srgbClr val="C00000"/>
                </a:solidFill>
                <a:latin typeface="Arial Black" pitchFamily="34" charset="0"/>
                <a:cs typeface="Arial" pitchFamily="34" charset="0"/>
              </a:rPr>
              <a:t>Results</a:t>
            </a:r>
          </a:p>
          <a:p>
            <a:pPr marL="457200" indent="-457200"/>
            <a:endParaRPr lang="en-US" sz="2400" b="1" u="sng" dirty="0" smtClean="0">
              <a:latin typeface="Arial" pitchFamily="34" charset="0"/>
              <a:cs typeface="Arial" pitchFamily="34" charset="0"/>
            </a:endParaRPr>
          </a:p>
          <a:p>
            <a:pPr algn="ctr"/>
            <a:endParaRPr lang="en-US" sz="2400" b="1" dirty="0" smtClean="0">
              <a:latin typeface="Arial" pitchFamily="34" charset="0"/>
              <a:cs typeface="Arial" pitchFamily="34" charset="0"/>
            </a:endParaRPr>
          </a:p>
          <a:p>
            <a:endParaRPr lang="en-US" sz="2400" b="1" dirty="0" smtClean="0">
              <a:latin typeface="Arial" pitchFamily="34" charset="0"/>
              <a:cs typeface="Arial" pitchFamily="34" charset="0"/>
            </a:endParaRPr>
          </a:p>
        </p:txBody>
      </p:sp>
      <p:sp>
        <p:nvSpPr>
          <p:cNvPr id="30" name="TextBox 29"/>
          <p:cNvSpPr txBox="1"/>
          <p:nvPr/>
        </p:nvSpPr>
        <p:spPr>
          <a:xfrm>
            <a:off x="1371600" y="6382583"/>
            <a:ext cx="11277600" cy="23083242"/>
          </a:xfrm>
          <a:prstGeom prst="rect">
            <a:avLst/>
          </a:prstGeom>
          <a:noFill/>
        </p:spPr>
        <p:txBody>
          <a:bodyPr wrap="square" rtlCol="0">
            <a:spAutoFit/>
          </a:bodyPr>
          <a:lstStyle/>
          <a:p>
            <a:pPr algn="ctr"/>
            <a:endParaRPr lang="en-US" sz="1000" b="1" dirty="0" smtClean="0">
              <a:solidFill>
                <a:srgbClr val="C00000"/>
              </a:solidFill>
              <a:latin typeface="Arial Black" pitchFamily="34" charset="0"/>
              <a:cs typeface="Arial" pitchFamily="34" charset="0"/>
            </a:endParaRPr>
          </a:p>
          <a:p>
            <a:pPr algn="ctr"/>
            <a:r>
              <a:rPr lang="en-US" sz="4800" b="1" dirty="0" smtClean="0">
                <a:solidFill>
                  <a:srgbClr val="C00000"/>
                </a:solidFill>
                <a:latin typeface="Arial Black" pitchFamily="34" charset="0"/>
                <a:cs typeface="Arial" pitchFamily="34" charset="0"/>
              </a:rPr>
              <a:t>Background</a:t>
            </a:r>
          </a:p>
          <a:p>
            <a:pPr algn="ctr"/>
            <a:endParaRPr lang="en-US" sz="1000" b="1" dirty="0" smtClean="0">
              <a:solidFill>
                <a:srgbClr val="C00000"/>
              </a:solidFill>
              <a:latin typeface="Arial Black" pitchFamily="34" charset="0"/>
              <a:cs typeface="Arial" pitchFamily="34" charset="0"/>
            </a:endParaRPr>
          </a:p>
          <a:p>
            <a:r>
              <a:rPr lang="en-US" sz="2400" dirty="0" smtClean="0">
                <a:latin typeface="Calibri" pitchFamily="34" charset="0"/>
              </a:rPr>
              <a:t>This quality improvement study objectively quantified time spent on tasks for physician extender staff. Physician extender types included athletic trainers (ATC), and non-athletic trainers (physical therapists, orthopedic and primary care resident and fellow physicians). The data was collected on a large cohort of 1542 patient encounters (n=1408 ATC, n=138 non-ATC) at the UW Health Sports Medicine Clinic in Madison, WI. The practice is a high volume academic sports medicine center comprised of 5 primary care sports medicine (PCSM) physicians and 6 orthopedic sports medicine (OSM) surgeons. The clinical model employed 3 PEs per surgeon clinic and 2 PEs per primary care physician clinic.  </a:t>
            </a:r>
          </a:p>
          <a:p>
            <a:pPr marL="457200" indent="-457200"/>
            <a:endParaRPr lang="en-US" sz="2400" dirty="0" smtClean="0">
              <a:latin typeface="Arial" pitchFamily="34" charset="0"/>
              <a:cs typeface="Arial" pitchFamily="34" charset="0"/>
            </a:endParaRPr>
          </a:p>
          <a:p>
            <a:pPr marL="457200" indent="-457200" algn="ctr"/>
            <a:r>
              <a:rPr lang="en-US" sz="4800" b="1" dirty="0" smtClean="0">
                <a:solidFill>
                  <a:srgbClr val="C00000"/>
                </a:solidFill>
                <a:latin typeface="Arial Black" pitchFamily="34" charset="0"/>
                <a:cs typeface="Arial" pitchFamily="34" charset="0"/>
              </a:rPr>
              <a:t>Specific Aims</a:t>
            </a:r>
          </a:p>
          <a:p>
            <a:pPr marL="457200" indent="-457200" algn="ctr"/>
            <a:endParaRPr lang="en-US" sz="1000" b="1" dirty="0" smtClean="0">
              <a:solidFill>
                <a:srgbClr val="C00000"/>
              </a:solidFill>
              <a:latin typeface="Arial Black" pitchFamily="34" charset="0"/>
              <a:cs typeface="Arial" pitchFamily="34" charset="0"/>
            </a:endParaRPr>
          </a:p>
          <a:p>
            <a:pPr>
              <a:buFont typeface="Arial" charset="0"/>
              <a:buChar char="•"/>
            </a:pPr>
            <a:r>
              <a:rPr lang="en-US" sz="2400" dirty="0" smtClean="0"/>
              <a:t> To determine the specific impact of physician extenders  on a sports medicine practice. </a:t>
            </a:r>
          </a:p>
          <a:p>
            <a:pPr>
              <a:buFont typeface="Arial" charset="0"/>
              <a:buChar char="•"/>
            </a:pPr>
            <a:r>
              <a:rPr lang="en-US" sz="2400" dirty="0" smtClean="0"/>
              <a:t> To determine the time on task spent by various types of physician extenders on the complete range of tasks included within the delivery of patient care</a:t>
            </a:r>
          </a:p>
          <a:p>
            <a:pPr>
              <a:buFont typeface="Arial" charset="0"/>
              <a:buChar char="•"/>
            </a:pPr>
            <a:r>
              <a:rPr lang="en-US" sz="2400" dirty="0" smtClean="0"/>
              <a:t> To determine which type of physician extender provider delivered the most efficient and effective care in our delivery model.</a:t>
            </a:r>
          </a:p>
          <a:p>
            <a:pPr>
              <a:buFont typeface="Arial" charset="0"/>
              <a:buChar char="•"/>
            </a:pPr>
            <a:r>
              <a:rPr lang="en-US" sz="2400" dirty="0" smtClean="0"/>
              <a:t> To identify opportunities to increase physician value added time. Value added time is defined to be time with patients and the opportunity to see more patients.</a:t>
            </a:r>
          </a:p>
          <a:p>
            <a:pPr>
              <a:buFont typeface="Arial" charset="0"/>
              <a:buChar char="•"/>
            </a:pPr>
            <a:r>
              <a:rPr lang="en-US" sz="2400" dirty="0" smtClean="0"/>
              <a:t> To establish baseline data for each portion of a standard physician visit.</a:t>
            </a:r>
            <a:endParaRPr lang="en-US" sz="2400" dirty="0" smtClean="0">
              <a:latin typeface="Arial" pitchFamily="34" charset="0"/>
              <a:cs typeface="Arial" pitchFamily="34" charset="0"/>
            </a:endParaRPr>
          </a:p>
          <a:p>
            <a:pPr marL="457200" indent="-457200" algn="ctr"/>
            <a:endParaRPr lang="en-US" sz="2400" dirty="0" smtClean="0">
              <a:latin typeface="Arial" pitchFamily="34" charset="0"/>
              <a:cs typeface="Arial" pitchFamily="34" charset="0"/>
            </a:endParaRPr>
          </a:p>
          <a:p>
            <a:endParaRPr lang="en-US" sz="1200" b="1" dirty="0" smtClean="0">
              <a:solidFill>
                <a:srgbClr val="C00000"/>
              </a:solidFill>
              <a:latin typeface="Arial" pitchFamily="34" charset="0"/>
              <a:cs typeface="Arial" pitchFamily="34" charset="0"/>
            </a:endParaRPr>
          </a:p>
          <a:p>
            <a:pPr algn="ctr"/>
            <a:r>
              <a:rPr lang="en-US" sz="4800" b="1" dirty="0" smtClean="0">
                <a:solidFill>
                  <a:srgbClr val="C00000"/>
                </a:solidFill>
                <a:latin typeface="Arial Black" pitchFamily="34" charset="0"/>
                <a:cs typeface="Arial" pitchFamily="34" charset="0"/>
              </a:rPr>
              <a:t>Methods</a:t>
            </a:r>
          </a:p>
          <a:p>
            <a:pPr algn="ctr"/>
            <a:endParaRPr lang="en-US" sz="1000" b="1" dirty="0" smtClean="0">
              <a:solidFill>
                <a:srgbClr val="C00000"/>
              </a:solidFill>
              <a:latin typeface="Arial" pitchFamily="34" charset="0"/>
              <a:cs typeface="Arial" pitchFamily="34" charset="0"/>
            </a:endParaRPr>
          </a:p>
          <a:p>
            <a:endParaRPr lang="en-US" sz="1000" dirty="0" smtClean="0">
              <a:latin typeface="Calibri" pitchFamily="34" charset="0"/>
            </a:endParaRPr>
          </a:p>
          <a:p>
            <a:r>
              <a:rPr lang="en-US" sz="2400" dirty="0" smtClean="0">
                <a:latin typeface="+mj-lt"/>
              </a:rPr>
              <a:t>For a total of eight weeks - March 7</a:t>
            </a:r>
            <a:r>
              <a:rPr lang="en-US" sz="2400" baseline="30000" dirty="0" smtClean="0">
                <a:latin typeface="+mj-lt"/>
              </a:rPr>
              <a:t>th</a:t>
            </a:r>
            <a:r>
              <a:rPr lang="en-US" sz="2400" dirty="0" smtClean="0">
                <a:latin typeface="+mj-lt"/>
              </a:rPr>
              <a:t> through April 29</a:t>
            </a:r>
            <a:r>
              <a:rPr lang="en-US" sz="2400" baseline="30000" dirty="0" smtClean="0">
                <a:latin typeface="+mj-lt"/>
              </a:rPr>
              <a:t>th,</a:t>
            </a:r>
            <a:r>
              <a:rPr lang="en-US" sz="2400" dirty="0" smtClean="0">
                <a:latin typeface="+mj-lt"/>
              </a:rPr>
              <a:t>, 2011, each physician extender was required to fill out an informational clinic flow assessment for every patient encounter </a:t>
            </a:r>
            <a:r>
              <a:rPr lang="en-US" sz="2400" b="1" i="1" dirty="0" smtClean="0">
                <a:latin typeface="+mj-lt"/>
              </a:rPr>
              <a:t>(Figure #1)</a:t>
            </a:r>
          </a:p>
          <a:p>
            <a:endParaRPr lang="en-US" sz="2400" dirty="0" smtClean="0">
              <a:latin typeface="Calibri" pitchFamily="34" charset="0"/>
            </a:endParaRPr>
          </a:p>
          <a:p>
            <a:r>
              <a:rPr lang="en-US" sz="2400" dirty="0" smtClean="0">
                <a:latin typeface="Calibri" pitchFamily="34" charset="0"/>
              </a:rPr>
              <a:t>PEs completed a self-report work diary (Figure #1) in which they recorded time on-task (TOT) for 8 common task categories: 1) rooming patients, 2) performing history and physical examination, 3) radiology, 4) waiting for physician, 5) presenting case to physician, 6) time spent with physician in the room, 7) time spent on patient education without physician in the room, 8) fitting durable medical equipment, 9) dictating/scribing.  Clinic visit type was categorized as “new”, “revisit”, or “post-operative”. Average TOT was determined for each task category for each of the PE types. Descriptive statistical analyses were performed.</a:t>
            </a:r>
          </a:p>
          <a:p>
            <a:endParaRPr lang="en-US" sz="2400" b="1" dirty="0" smtClean="0">
              <a:latin typeface="Calibri" pitchFamily="34" charset="0"/>
              <a:cs typeface="Arial" pitchFamily="34" charset="0"/>
            </a:endParaRPr>
          </a:p>
          <a:p>
            <a:endParaRPr lang="en-US" sz="2400" b="1" dirty="0" smtClean="0">
              <a:latin typeface="Calibri" pitchFamily="34" charset="0"/>
              <a:cs typeface="Arial" pitchFamily="34" charset="0"/>
            </a:endParaRPr>
          </a:p>
          <a:p>
            <a:pPr algn="ctr"/>
            <a:endParaRPr lang="en-US" sz="4800" b="1" dirty="0" smtClean="0">
              <a:solidFill>
                <a:srgbClr val="C00000"/>
              </a:solidFill>
              <a:latin typeface="Arial" pitchFamily="34" charset="0"/>
              <a:cs typeface="Arial" pitchFamily="34" charset="0"/>
            </a:endParaRPr>
          </a:p>
          <a:p>
            <a:pPr algn="ctr"/>
            <a:endParaRPr lang="en-US" sz="4800" b="1" dirty="0">
              <a:solidFill>
                <a:srgbClr val="C00000"/>
              </a:solidFill>
              <a:latin typeface="Arial" pitchFamily="34" charset="0"/>
              <a:cs typeface="Arial" pitchFamily="34" charset="0"/>
            </a:endParaRPr>
          </a:p>
          <a:p>
            <a:pPr algn="ctr"/>
            <a:endParaRPr lang="en-US" sz="4800" b="1" dirty="0" smtClean="0">
              <a:solidFill>
                <a:srgbClr val="C00000"/>
              </a:solidFill>
              <a:latin typeface="Arial" pitchFamily="34" charset="0"/>
              <a:cs typeface="Arial" pitchFamily="34" charset="0"/>
            </a:endParaRPr>
          </a:p>
          <a:p>
            <a:pPr algn="ctr"/>
            <a:endParaRPr lang="en-US" sz="4800" b="1" dirty="0" smtClean="0">
              <a:solidFill>
                <a:srgbClr val="C00000"/>
              </a:solidFill>
              <a:latin typeface="Arial" pitchFamily="34" charset="0"/>
              <a:cs typeface="Arial" pitchFamily="34" charset="0"/>
            </a:endParaRPr>
          </a:p>
          <a:p>
            <a:pPr algn="ctr"/>
            <a:endParaRPr lang="en-US" sz="2800" dirty="0" smtClean="0">
              <a:latin typeface="Arial" pitchFamily="34" charset="0"/>
              <a:cs typeface="Arial" pitchFamily="34" charset="0"/>
            </a:endParaRPr>
          </a:p>
          <a:p>
            <a:pPr marL="457200" indent="-457200">
              <a:lnSpc>
                <a:spcPct val="150000"/>
              </a:lnSpc>
              <a:buFont typeface="Arial" pitchFamily="34" charset="0"/>
              <a:buChar char="•"/>
            </a:pPr>
            <a:endParaRPr lang="en-US" sz="2800" dirty="0" smtClean="0">
              <a:latin typeface="Arial" pitchFamily="34" charset="0"/>
              <a:cs typeface="Arial" pitchFamily="34" charset="0"/>
            </a:endParaRPr>
          </a:p>
          <a:p>
            <a:pPr>
              <a:lnSpc>
                <a:spcPct val="150000"/>
              </a:lnSpc>
            </a:pPr>
            <a:endParaRPr lang="en-US" sz="2800" b="1" dirty="0" smtClean="0">
              <a:latin typeface="Arial" pitchFamily="34" charset="0"/>
              <a:cs typeface="Arial" pitchFamily="34" charset="0"/>
            </a:endParaRPr>
          </a:p>
          <a:p>
            <a:pPr>
              <a:lnSpc>
                <a:spcPct val="150000"/>
              </a:lnSpc>
            </a:pPr>
            <a:endParaRPr lang="en-US" sz="2800" dirty="0" smtClean="0">
              <a:latin typeface="Arial" pitchFamily="34" charset="0"/>
              <a:cs typeface="Arial" pitchFamily="34" charset="0"/>
            </a:endParaRPr>
          </a:p>
          <a:p>
            <a:pPr marL="571500" indent="-571500">
              <a:lnSpc>
                <a:spcPct val="150000"/>
              </a:lnSpc>
              <a:buFont typeface="Arial" pitchFamily="34" charset="0"/>
              <a:buChar char="•"/>
            </a:pPr>
            <a:endParaRPr lang="en-US" sz="2800" dirty="0" smtClean="0">
              <a:latin typeface="Arial" pitchFamily="34" charset="0"/>
              <a:cs typeface="Arial" pitchFamily="34" charset="0"/>
            </a:endParaRPr>
          </a:p>
          <a:p>
            <a:pPr marL="571500" indent="-571500">
              <a:lnSpc>
                <a:spcPct val="150000"/>
              </a:lnSpc>
              <a:buFont typeface="Arial" pitchFamily="34" charset="0"/>
              <a:buChar char="•"/>
            </a:pPr>
            <a:endParaRPr lang="en-US" sz="2800" dirty="0" smtClean="0">
              <a:latin typeface="Arial" pitchFamily="34" charset="0"/>
              <a:cs typeface="Arial" pitchFamily="34" charset="0"/>
            </a:endParaRPr>
          </a:p>
          <a:p>
            <a:pPr marL="571500" indent="-571500">
              <a:buFont typeface="Arial" pitchFamily="34" charset="0"/>
              <a:buChar char="•"/>
            </a:pPr>
            <a:endParaRPr lang="en-US" sz="2800" dirty="0" smtClean="0">
              <a:latin typeface="Arial" pitchFamily="34" charset="0"/>
              <a:cs typeface="Arial" pitchFamily="34" charset="0"/>
            </a:endParaRPr>
          </a:p>
          <a:p>
            <a:pPr marL="457200" indent="-457200">
              <a:buFont typeface="Arial" pitchFamily="34" charset="0"/>
              <a:buChar char="•"/>
            </a:pPr>
            <a:endParaRPr lang="en-US" sz="2400" dirty="0">
              <a:latin typeface="Arial" pitchFamily="34" charset="0"/>
              <a:cs typeface="Arial" pitchFamily="34" charset="0"/>
            </a:endParaRPr>
          </a:p>
        </p:txBody>
      </p:sp>
      <p:sp>
        <p:nvSpPr>
          <p:cNvPr id="19" name="TextBox 18"/>
          <p:cNvSpPr txBox="1"/>
          <p:nvPr/>
        </p:nvSpPr>
        <p:spPr>
          <a:xfrm>
            <a:off x="14554200" y="16687800"/>
            <a:ext cx="13106400" cy="3416320"/>
          </a:xfrm>
          <a:prstGeom prst="rect">
            <a:avLst/>
          </a:prstGeom>
          <a:solidFill>
            <a:schemeClr val="tx1">
              <a:alpha val="0"/>
            </a:schemeClr>
          </a:solidFill>
          <a:ln>
            <a:noFill/>
          </a:ln>
        </p:spPr>
        <p:txBody>
          <a:bodyPr wrap="square" rtlCol="0">
            <a:spAutoFit/>
          </a:bodyPr>
          <a:lstStyle/>
          <a:p>
            <a:r>
              <a:rPr lang="en-US" sz="2400" dirty="0" smtClean="0">
                <a:latin typeface="Calibri" pitchFamily="34" charset="0"/>
              </a:rPr>
              <a:t>The mean total clinic visit length was 34.41±17.23 minutes (m) for PCSM and 41.72±15.16m for OSM, and the mean TOT was 23.87±29.77m and 30.40±33.25m respectively.  “New” encounters had the greatest mean TOT (33.39±10.73m) followed by “revisit” (23.26±1.76m) and “post-operative” (17.98±8.29m).Average physician essential activity (review of records, case presentation, and direct patient care) was similar between PCSM (11.4±5.65m, 33% total clinic visit) and OSM (10.27±6.36m, 24.6% total clinic visit) surgeons.</a:t>
            </a:r>
            <a:r>
              <a:rPr lang="en-US" sz="2400" b="1" dirty="0" smtClean="0">
                <a:latin typeface="Calibri" pitchFamily="34" charset="0"/>
              </a:rPr>
              <a:t> </a:t>
            </a:r>
            <a:r>
              <a:rPr lang="en-US" sz="2400" b="1" i="1" dirty="0" smtClean="0">
                <a:latin typeface="Calibri" pitchFamily="34" charset="0"/>
              </a:rPr>
              <a:t>(Chart #1) </a:t>
            </a:r>
            <a:r>
              <a:rPr lang="en-US" sz="2400" dirty="0" smtClean="0">
                <a:latin typeface="Calibri" pitchFamily="34" charset="0"/>
              </a:rPr>
              <a:t>ATC PEs had lower mean TOT per visit (25.78±11.32m) compared to non-ATC PEs (32.06±9.42m), a difference of 6.28±1.9m per visit </a:t>
            </a:r>
            <a:r>
              <a:rPr lang="en-US" sz="2400" b="1" i="1" dirty="0" smtClean="0">
                <a:latin typeface="Calibri" pitchFamily="34" charset="0"/>
              </a:rPr>
              <a:t>(Chart #2)</a:t>
            </a:r>
            <a:r>
              <a:rPr lang="en-US" sz="2400" dirty="0" smtClean="0">
                <a:latin typeface="Calibri" pitchFamily="34" charset="0"/>
              </a:rPr>
              <a:t>. ATC PEs have lower average TOTs on all patient care tasks, except on patient education where they spend an average of 2.40m compared to 1.11m for non-ATC PEs </a:t>
            </a:r>
            <a:r>
              <a:rPr lang="en-US" sz="2400" b="1" i="1" dirty="0" smtClean="0">
                <a:latin typeface="Calibri" pitchFamily="34" charset="0"/>
              </a:rPr>
              <a:t>(Chart #3).</a:t>
            </a:r>
            <a:endParaRPr lang="en-US" sz="2400" b="1" i="1" dirty="0">
              <a:latin typeface="Calibri" pitchFamily="34" charset="0"/>
            </a:endParaRPr>
          </a:p>
        </p:txBody>
      </p:sp>
      <p:cxnSp>
        <p:nvCxnSpPr>
          <p:cNvPr id="20" name="Straight Arrow Connector 19"/>
          <p:cNvCxnSpPr/>
          <p:nvPr/>
        </p:nvCxnSpPr>
        <p:spPr bwMode="auto">
          <a:xfrm>
            <a:off x="22731670" y="8305800"/>
            <a:ext cx="1728530" cy="501319"/>
          </a:xfrm>
          <a:prstGeom prst="straightConnector1">
            <a:avLst/>
          </a:prstGeom>
          <a:solidFill>
            <a:schemeClr val="accent1"/>
          </a:solidFill>
          <a:ln w="38100" cap="flat" cmpd="sng" algn="ctr">
            <a:solidFill>
              <a:srgbClr val="FFFF00"/>
            </a:solidFill>
            <a:prstDash val="solid"/>
            <a:round/>
            <a:headEnd type="none" w="med" len="med"/>
            <a:tailEnd type="stealth"/>
          </a:ln>
          <a:effectLst/>
        </p:spPr>
      </p:cxnSp>
      <p:sp>
        <p:nvSpPr>
          <p:cNvPr id="23" name="Rectangle 196"/>
          <p:cNvSpPr>
            <a:spLocks noChangeArrowheads="1"/>
          </p:cNvSpPr>
          <p:nvPr/>
        </p:nvSpPr>
        <p:spPr bwMode="auto">
          <a:xfrm>
            <a:off x="14782800" y="6781800"/>
            <a:ext cx="1896673" cy="553998"/>
          </a:xfrm>
          <a:prstGeom prst="rect">
            <a:avLst/>
          </a:prstGeom>
          <a:noFill/>
          <a:ln w="9525">
            <a:noFill/>
            <a:miter lim="800000"/>
            <a:headEnd/>
            <a:tailEnd/>
          </a:ln>
        </p:spPr>
        <p:txBody>
          <a:bodyPr wrap="none">
            <a:spAutoFit/>
          </a:bodyPr>
          <a:lstStyle/>
          <a:p>
            <a:r>
              <a:rPr lang="en-US" sz="3000" b="1" dirty="0" smtClean="0">
                <a:latin typeface="Arial" pitchFamily="34" charset="0"/>
                <a:cs typeface="Arial" pitchFamily="34" charset="0"/>
              </a:rPr>
              <a:t>Figure 1. </a:t>
            </a:r>
            <a:endParaRPr lang="en-US" sz="3000" b="1" dirty="0">
              <a:latin typeface="Arial" pitchFamily="34" charset="0"/>
              <a:cs typeface="Arial" pitchFamily="34" charset="0"/>
            </a:endParaRPr>
          </a:p>
        </p:txBody>
      </p:sp>
      <p:sp>
        <p:nvSpPr>
          <p:cNvPr id="38" name="TextBox 37"/>
          <p:cNvSpPr txBox="1"/>
          <p:nvPr/>
        </p:nvSpPr>
        <p:spPr>
          <a:xfrm>
            <a:off x="28803600" y="13106400"/>
            <a:ext cx="13944600" cy="3200876"/>
          </a:xfrm>
          <a:prstGeom prst="rect">
            <a:avLst/>
          </a:prstGeom>
          <a:noFill/>
        </p:spPr>
        <p:txBody>
          <a:bodyPr wrap="square" rtlCol="0">
            <a:spAutoFit/>
          </a:bodyPr>
          <a:lstStyle/>
          <a:p>
            <a:pPr algn="ctr"/>
            <a:r>
              <a:rPr lang="en-US" sz="4800" b="1" dirty="0" smtClean="0">
                <a:solidFill>
                  <a:srgbClr val="C00000"/>
                </a:solidFill>
                <a:latin typeface="Arial Black" pitchFamily="34" charset="0"/>
                <a:cs typeface="Arial" pitchFamily="34" charset="0"/>
              </a:rPr>
              <a:t>Conclusions</a:t>
            </a:r>
          </a:p>
          <a:p>
            <a:pPr algn="ctr"/>
            <a:endParaRPr lang="en-US" sz="1000" b="1" dirty="0" smtClean="0">
              <a:solidFill>
                <a:srgbClr val="C00000"/>
              </a:solidFill>
              <a:latin typeface="Arial Black" pitchFamily="34" charset="0"/>
              <a:cs typeface="Arial" pitchFamily="34" charset="0"/>
            </a:endParaRPr>
          </a:p>
          <a:p>
            <a:r>
              <a:rPr lang="en-US" sz="2400" dirty="0" smtClean="0">
                <a:latin typeface="Calibri" pitchFamily="34" charset="0"/>
              </a:rPr>
              <a:t>A sports medicine patient care delivery model that effectively employs PEs resulted in improved physician efficiency, by reducing time spent in physician non-essential activity during each patient visit.  This time savings could be used to improve patient throughput, thereby increasing patient access to physicians and revenue generated. Our findings indicate that the athletic trainer is the most efficient physician extender provider in our clinic setting. </a:t>
            </a:r>
          </a:p>
          <a:p>
            <a:pPr marL="920750" indent="-463550"/>
            <a:endParaRPr lang="en-US" sz="2400" dirty="0" smtClean="0"/>
          </a:p>
        </p:txBody>
      </p:sp>
      <p:sp>
        <p:nvSpPr>
          <p:cNvPr id="39" name="TextBox 38"/>
          <p:cNvSpPr txBox="1"/>
          <p:nvPr/>
        </p:nvSpPr>
        <p:spPr>
          <a:xfrm>
            <a:off x="28727400" y="15925800"/>
            <a:ext cx="13944600" cy="5047536"/>
          </a:xfrm>
          <a:prstGeom prst="rect">
            <a:avLst/>
          </a:prstGeom>
          <a:noFill/>
        </p:spPr>
        <p:txBody>
          <a:bodyPr wrap="square" rtlCol="0">
            <a:spAutoFit/>
          </a:bodyPr>
          <a:lstStyle/>
          <a:p>
            <a:pPr algn="ctr"/>
            <a:r>
              <a:rPr lang="en-US" sz="4800" b="1" dirty="0" smtClean="0">
                <a:solidFill>
                  <a:srgbClr val="C00000"/>
                </a:solidFill>
                <a:latin typeface="Arial Black" pitchFamily="34" charset="0"/>
                <a:cs typeface="Arial" pitchFamily="34" charset="0"/>
              </a:rPr>
              <a:t>Significance</a:t>
            </a:r>
          </a:p>
          <a:p>
            <a:pPr algn="ctr"/>
            <a:endParaRPr lang="en-US" sz="1000" b="1" dirty="0" smtClean="0">
              <a:latin typeface="Calibri" pitchFamily="34" charset="0"/>
            </a:endParaRPr>
          </a:p>
          <a:p>
            <a:r>
              <a:rPr lang="en-US" sz="2400" dirty="0" smtClean="0">
                <a:latin typeface="Calibri" pitchFamily="34" charset="0"/>
              </a:rPr>
              <a:t>The importance of efficient and effective delivery of care cannot be underestimated in  high volume specialties like orthopedics and sub-specialties like sports medicine. Understanding the  tasks that physicians and support staff should perform is critical  as more and more demands are placed upon the care delivery team. Physician value added activity must be agreed upon and maximized.  Non value  added  activity must be minimized or eliminated. </a:t>
            </a:r>
          </a:p>
          <a:p>
            <a:endParaRPr lang="en-US" sz="2400" dirty="0" smtClean="0">
              <a:latin typeface="Calibri" pitchFamily="34" charset="0"/>
            </a:endParaRPr>
          </a:p>
          <a:p>
            <a:r>
              <a:rPr lang="en-US" sz="2400" dirty="0" smtClean="0">
                <a:latin typeface="Calibri" pitchFamily="34" charset="0"/>
              </a:rPr>
              <a:t>Future quality improvement studies should center upon the measurement of both patient satisfaction and physician satisfaction in models that utilize physician extenders to support patient care. These results could be compared to practices that utilize physician extenders in more limited roles. Additionally,  future work in this area should also continue to evaluate opportunities to use extenders in capacities that maximize patients access and patient throughput in not only sports medicine, but in other subspecialties  of orthopedics as well.</a:t>
            </a:r>
            <a:endParaRPr lang="en-US" sz="2400" dirty="0">
              <a:latin typeface="Calibri" pitchFamily="34" charset="0"/>
            </a:endParaRPr>
          </a:p>
        </p:txBody>
      </p:sp>
      <p:sp>
        <p:nvSpPr>
          <p:cNvPr id="41" name="TextBox 40"/>
          <p:cNvSpPr txBox="1"/>
          <p:nvPr/>
        </p:nvSpPr>
        <p:spPr>
          <a:xfrm>
            <a:off x="22098000" y="10972800"/>
            <a:ext cx="457200" cy="461665"/>
          </a:xfrm>
          <a:prstGeom prst="rect">
            <a:avLst/>
          </a:prstGeom>
          <a:noFill/>
        </p:spPr>
        <p:txBody>
          <a:bodyPr wrap="square" rtlCol="0">
            <a:spAutoFit/>
          </a:bodyPr>
          <a:lstStyle/>
          <a:p>
            <a:r>
              <a:rPr lang="en-US" sz="2400" dirty="0" smtClean="0">
                <a:solidFill>
                  <a:schemeClr val="bg1"/>
                </a:solidFill>
              </a:rPr>
              <a:t>B</a:t>
            </a:r>
            <a:endParaRPr lang="en-US" sz="2400" dirty="0">
              <a:solidFill>
                <a:schemeClr val="bg1"/>
              </a:solidFill>
            </a:endParaRPr>
          </a:p>
        </p:txBody>
      </p:sp>
      <p:sp>
        <p:nvSpPr>
          <p:cNvPr id="34" name="TextBox 198"/>
          <p:cNvSpPr txBox="1">
            <a:spLocks noChangeArrowheads="1"/>
          </p:cNvSpPr>
          <p:nvPr/>
        </p:nvSpPr>
        <p:spPr bwMode="auto">
          <a:xfrm>
            <a:off x="23543910" y="12617817"/>
            <a:ext cx="348172" cy="461665"/>
          </a:xfrm>
          <a:prstGeom prst="rect">
            <a:avLst/>
          </a:prstGeom>
          <a:noFill/>
          <a:ln w="9525">
            <a:noFill/>
            <a:miter lim="800000"/>
            <a:headEnd/>
            <a:tailEnd/>
          </a:ln>
        </p:spPr>
        <p:txBody>
          <a:bodyPr wrap="none">
            <a:spAutoFit/>
          </a:bodyPr>
          <a:lstStyle/>
          <a:p>
            <a:r>
              <a:rPr lang="en-US" sz="2400" b="1" dirty="0">
                <a:solidFill>
                  <a:srgbClr val="FFFFFF"/>
                </a:solidFill>
              </a:rPr>
              <a:t>P</a:t>
            </a:r>
          </a:p>
        </p:txBody>
      </p:sp>
      <p:sp>
        <p:nvSpPr>
          <p:cNvPr id="36" name="TextBox 200"/>
          <p:cNvSpPr txBox="1">
            <a:spLocks noChangeArrowheads="1"/>
          </p:cNvSpPr>
          <p:nvPr/>
        </p:nvSpPr>
        <p:spPr bwMode="auto">
          <a:xfrm>
            <a:off x="22027231" y="10972800"/>
            <a:ext cx="357790" cy="461665"/>
          </a:xfrm>
          <a:prstGeom prst="rect">
            <a:avLst/>
          </a:prstGeom>
          <a:noFill/>
          <a:ln w="9525">
            <a:noFill/>
            <a:miter lim="800000"/>
            <a:headEnd/>
            <a:tailEnd/>
          </a:ln>
        </p:spPr>
        <p:txBody>
          <a:bodyPr wrap="none">
            <a:spAutoFit/>
          </a:bodyPr>
          <a:lstStyle/>
          <a:p>
            <a:r>
              <a:rPr lang="en-US" sz="2400" b="1" dirty="0">
                <a:solidFill>
                  <a:srgbClr val="FFFFFF"/>
                </a:solidFill>
              </a:rPr>
              <a:t>B</a:t>
            </a:r>
          </a:p>
        </p:txBody>
      </p:sp>
      <p:grpSp>
        <p:nvGrpSpPr>
          <p:cNvPr id="42" name="Group 41"/>
          <p:cNvGrpSpPr/>
          <p:nvPr/>
        </p:nvGrpSpPr>
        <p:grpSpPr>
          <a:xfrm>
            <a:off x="1600200" y="1808744"/>
            <a:ext cx="5943600" cy="2763256"/>
            <a:chOff x="38645431" y="794085"/>
            <a:chExt cx="3850105" cy="1949116"/>
          </a:xfrm>
          <a:solidFill>
            <a:schemeClr val="bg2">
              <a:lumMod val="75000"/>
              <a:alpha val="0"/>
            </a:schemeClr>
          </a:solidFill>
        </p:grpSpPr>
        <p:sp>
          <p:nvSpPr>
            <p:cNvPr id="43" name="Rounded Rectangle 42"/>
            <p:cNvSpPr/>
            <p:nvPr/>
          </p:nvSpPr>
          <p:spPr bwMode="auto">
            <a:xfrm>
              <a:off x="38645431" y="794085"/>
              <a:ext cx="3850105" cy="1949116"/>
            </a:xfrm>
            <a:prstGeom prst="roundRect">
              <a:avLst/>
            </a:prstGeom>
            <a:grpFill/>
            <a:ln w="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7112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p:txBody>
        </p:sp>
        <p:pic>
          <p:nvPicPr>
            <p:cNvPr id="44" name="Picture 43" descr="Logo_UWHSM_redW"/>
            <p:cNvPicPr/>
            <p:nvPr/>
          </p:nvPicPr>
          <p:blipFill>
            <a:blip r:embed="rId3" cstate="print">
              <a:clrChange>
                <a:clrFrom>
                  <a:srgbClr val="FFFFFF"/>
                </a:clrFrom>
                <a:clrTo>
                  <a:srgbClr val="FFFFFF">
                    <a:alpha val="0"/>
                  </a:srgbClr>
                </a:clrTo>
              </a:clrChange>
            </a:blip>
            <a:srcRect b="13617"/>
            <a:stretch>
              <a:fillRect/>
            </a:stretch>
          </p:blipFill>
          <p:spPr bwMode="auto">
            <a:xfrm>
              <a:off x="38751681" y="1010659"/>
              <a:ext cx="3551070" cy="1588168"/>
            </a:xfrm>
            <a:prstGeom prst="rect">
              <a:avLst/>
            </a:prstGeom>
            <a:grpFill/>
            <a:ln w="0">
              <a:noFill/>
              <a:miter lim="800000"/>
              <a:headEnd/>
              <a:tailEnd/>
            </a:ln>
          </p:spPr>
        </p:pic>
      </p:grpSp>
      <p:pic>
        <p:nvPicPr>
          <p:cNvPr id="48" name="Picture 4"/>
          <p:cNvPicPr>
            <a:picLocks noChangeAspect="1" noChangeArrowheads="1"/>
          </p:cNvPicPr>
          <p:nvPr/>
        </p:nvPicPr>
        <p:blipFill>
          <a:blip r:embed="rId4" cstate="print"/>
          <a:srcRect l="19128" t="11957" r="18837" b="3059"/>
          <a:stretch>
            <a:fillRect/>
          </a:stretch>
        </p:blipFill>
        <p:spPr bwMode="auto">
          <a:xfrm>
            <a:off x="15163800" y="7543800"/>
            <a:ext cx="5459412" cy="6026101"/>
          </a:xfrm>
          <a:prstGeom prst="rect">
            <a:avLst/>
          </a:prstGeom>
          <a:noFill/>
          <a:ln w="28575">
            <a:solidFill>
              <a:schemeClr val="tx1"/>
            </a:solidFill>
            <a:miter lim="800000"/>
            <a:headEnd/>
            <a:tailEnd/>
          </a:ln>
        </p:spPr>
      </p:pic>
      <p:sp>
        <p:nvSpPr>
          <p:cNvPr id="50" name="TextBox 49"/>
          <p:cNvSpPr txBox="1"/>
          <p:nvPr/>
        </p:nvSpPr>
        <p:spPr>
          <a:xfrm>
            <a:off x="14630400" y="14097000"/>
            <a:ext cx="12954000" cy="1627818"/>
          </a:xfrm>
          <a:prstGeom prst="rect">
            <a:avLst/>
          </a:prstGeom>
          <a:noFill/>
        </p:spPr>
        <p:txBody>
          <a:bodyPr wrap="square" rtlCol="0">
            <a:spAutoFit/>
          </a:bodyPr>
          <a:lstStyle/>
          <a:p>
            <a:pPr>
              <a:lnSpc>
                <a:spcPct val="105000"/>
              </a:lnSpc>
            </a:pPr>
            <a:r>
              <a:rPr lang="en-US" sz="2400" dirty="0" smtClean="0">
                <a:latin typeface="Calibri" pitchFamily="34" charset="0"/>
                <a:cs typeface="Times New Roman" pitchFamily="18" charset="0"/>
              </a:rPr>
              <a:t>Time acquisition was consistent across all extenders, as we utilized the time indicated through the electronic medical record. The assessment forms were then collected and entered into a database for future statistical analyses. </a:t>
            </a:r>
          </a:p>
          <a:p>
            <a:pPr>
              <a:lnSpc>
                <a:spcPct val="105000"/>
              </a:lnSpc>
            </a:pPr>
            <a:endParaRPr lang="en-US" sz="2400" dirty="0">
              <a:cs typeface="Times New Roman" pitchFamily="18" charset="0"/>
            </a:endParaRPr>
          </a:p>
        </p:txBody>
      </p:sp>
      <p:pic>
        <p:nvPicPr>
          <p:cNvPr id="51" name="Picture 9" descr="Trainers-0440"/>
          <p:cNvPicPr>
            <a:picLocks noChangeAspect="1" noChangeArrowheads="1"/>
          </p:cNvPicPr>
          <p:nvPr/>
        </p:nvPicPr>
        <p:blipFill>
          <a:blip r:embed="rId5" cstate="print"/>
          <a:srcRect/>
          <a:stretch>
            <a:fillRect/>
          </a:stretch>
        </p:blipFill>
        <p:spPr bwMode="auto">
          <a:xfrm>
            <a:off x="22174200" y="7391290"/>
            <a:ext cx="4038600" cy="6056459"/>
          </a:xfrm>
          <a:prstGeom prst="rect">
            <a:avLst/>
          </a:prstGeom>
          <a:noFill/>
          <a:ln w="9525">
            <a:noFill/>
            <a:miter lim="800000"/>
            <a:headEnd/>
            <a:tailEnd/>
          </a:ln>
        </p:spPr>
      </p:pic>
      <p:graphicFrame>
        <p:nvGraphicFramePr>
          <p:cNvPr id="1026" name="Object 66"/>
          <p:cNvGraphicFramePr>
            <a:graphicFrameLocks/>
          </p:cNvGraphicFramePr>
          <p:nvPr/>
        </p:nvGraphicFramePr>
        <p:xfrm>
          <a:off x="28727400" y="6553200"/>
          <a:ext cx="7162800" cy="2895600"/>
        </p:xfrm>
        <a:graphic>
          <a:graphicData uri="http://schemas.openxmlformats.org/presentationml/2006/ole">
            <mc:AlternateContent xmlns:mc="http://schemas.openxmlformats.org/markup-compatibility/2006">
              <mc:Choice xmlns:v="urn:schemas-microsoft-com:vml" Requires="v">
                <p:oleObj spid="_x0000_s1028" name="Chart" r:id="rId7" imgW="6362700" imgH="2743200" progId="Excel.Chart.8">
                  <p:embed/>
                </p:oleObj>
              </mc:Choice>
              <mc:Fallback>
                <p:oleObj name="Chart" r:id="rId7" imgW="6362700" imgH="2743200" progId="Excel.Chart.8">
                  <p:embed/>
                  <p:pic>
                    <p:nvPicPr>
                      <p:cNvPr id="0" name="Object 66"/>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727400" y="6553200"/>
                        <a:ext cx="7162800" cy="2895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7" name="Chart 3"/>
          <p:cNvGraphicFramePr>
            <a:graphicFrameLocks/>
          </p:cNvGraphicFramePr>
          <p:nvPr/>
        </p:nvGraphicFramePr>
        <p:xfrm>
          <a:off x="36118800" y="6477000"/>
          <a:ext cx="6705600" cy="2971800"/>
        </p:xfrm>
        <a:graphic>
          <a:graphicData uri="http://schemas.openxmlformats.org/presentationml/2006/ole">
            <mc:AlternateContent xmlns:mc="http://schemas.openxmlformats.org/markup-compatibility/2006">
              <mc:Choice xmlns:v="urn:schemas-microsoft-com:vml" Requires="v">
                <p:oleObj spid="_x0000_s1029" name="Chart" r:id="rId10" imgW="6121400" imgH="3695700" progId="Excel.Chart.8">
                  <p:embed/>
                </p:oleObj>
              </mc:Choice>
              <mc:Fallback>
                <p:oleObj name="Chart" r:id="rId10" imgW="6121400" imgH="3695700" progId="Excel.Chart.8">
                  <p:embed/>
                  <p:pic>
                    <p:nvPicPr>
                      <p:cNvPr id="0" name="Chart 3"/>
                      <p:cNvPicPr>
                        <a:picLocks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6118800" y="6477000"/>
                        <a:ext cx="6705600" cy="297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2" name="Content Placeholder 8"/>
          <p:cNvGraphicFramePr>
            <a:graphicFrameLocks/>
          </p:cNvGraphicFramePr>
          <p:nvPr/>
        </p:nvGraphicFramePr>
        <p:xfrm>
          <a:off x="31623000" y="9753600"/>
          <a:ext cx="8686800" cy="2743200"/>
        </p:xfrm>
        <a:graphic>
          <a:graphicData uri="http://schemas.openxmlformats.org/drawingml/2006/table">
            <a:tbl>
              <a:tblPr firstRow="1" bandRow="1">
                <a:tableStyleId>{EB9631B5-78F2-41C9-869B-9F39066F8104}</a:tableStyleId>
              </a:tblPr>
              <a:tblGrid>
                <a:gridCol w="2895600"/>
                <a:gridCol w="2895600"/>
                <a:gridCol w="2895600"/>
              </a:tblGrid>
              <a:tr h="419100">
                <a:tc>
                  <a:txBody>
                    <a:bodyPr/>
                    <a:lstStyle/>
                    <a:p>
                      <a:pPr algn="ctr"/>
                      <a:endParaRPr lang="en-US" sz="2400" dirty="0">
                        <a:latin typeface="Calibri" pitchFamily="34" charset="0"/>
                        <a:cs typeface="Calibri"/>
                      </a:endParaRPr>
                    </a:p>
                  </a:txBody>
                  <a:tcPr>
                    <a:solidFill>
                      <a:srgbClr val="92D050"/>
                    </a:solidFill>
                  </a:tcPr>
                </a:tc>
                <a:tc>
                  <a:txBody>
                    <a:bodyPr/>
                    <a:lstStyle/>
                    <a:p>
                      <a:pPr algn="ctr"/>
                      <a:r>
                        <a:rPr lang="en-US" sz="2400" dirty="0" smtClean="0">
                          <a:latin typeface="Calibri" pitchFamily="34" charset="0"/>
                        </a:rPr>
                        <a:t>AT</a:t>
                      </a:r>
                      <a:endParaRPr lang="en-US" sz="2400" dirty="0">
                        <a:latin typeface="Calibri" pitchFamily="34" charset="0"/>
                        <a:cs typeface="Calibri"/>
                      </a:endParaRPr>
                    </a:p>
                  </a:txBody>
                  <a:tcPr>
                    <a:solidFill>
                      <a:srgbClr val="92D050"/>
                    </a:solidFill>
                  </a:tcPr>
                </a:tc>
                <a:tc>
                  <a:txBody>
                    <a:bodyPr/>
                    <a:lstStyle/>
                    <a:p>
                      <a:pPr algn="ctr"/>
                      <a:r>
                        <a:rPr lang="en-US" sz="2400" dirty="0" smtClean="0">
                          <a:latin typeface="Calibri" pitchFamily="34" charset="0"/>
                        </a:rPr>
                        <a:t>Non-AT</a:t>
                      </a:r>
                      <a:endParaRPr lang="en-US" sz="2400" dirty="0">
                        <a:latin typeface="Calibri" pitchFamily="34" charset="0"/>
                        <a:cs typeface="Calibri"/>
                      </a:endParaRPr>
                    </a:p>
                  </a:txBody>
                  <a:tcPr>
                    <a:solidFill>
                      <a:srgbClr val="92D050"/>
                    </a:solidFill>
                  </a:tcPr>
                </a:tc>
              </a:tr>
              <a:tr h="419100">
                <a:tc>
                  <a:txBody>
                    <a:bodyPr/>
                    <a:lstStyle/>
                    <a:p>
                      <a:pPr algn="ctr"/>
                      <a:r>
                        <a:rPr lang="en-US" sz="2400" dirty="0" smtClean="0">
                          <a:latin typeface="Calibri" pitchFamily="34" charset="0"/>
                        </a:rPr>
                        <a:t>History/Phys.</a:t>
                      </a:r>
                      <a:r>
                        <a:rPr lang="en-US" sz="2400" baseline="0" dirty="0" smtClean="0">
                          <a:latin typeface="Calibri" pitchFamily="34" charset="0"/>
                        </a:rPr>
                        <a:t> Exam</a:t>
                      </a:r>
                      <a:endParaRPr lang="en-US" sz="2400" dirty="0">
                        <a:latin typeface="Calibri" pitchFamily="34" charset="0"/>
                        <a:cs typeface="Calibri"/>
                      </a:endParaRPr>
                    </a:p>
                  </a:txBody>
                  <a:tcPr/>
                </a:tc>
                <a:tc>
                  <a:txBody>
                    <a:bodyPr/>
                    <a:lstStyle/>
                    <a:p>
                      <a:pPr algn="ctr"/>
                      <a:r>
                        <a:rPr lang="en-US" sz="2400" dirty="0" smtClean="0">
                          <a:latin typeface="Calibri" pitchFamily="34" charset="0"/>
                        </a:rPr>
                        <a:t>8.67</a:t>
                      </a:r>
                      <a:endParaRPr lang="en-US" sz="2400" dirty="0">
                        <a:latin typeface="Calibri" pitchFamily="34" charset="0"/>
                        <a:cs typeface="Calibri"/>
                      </a:endParaRPr>
                    </a:p>
                  </a:txBody>
                  <a:tcPr/>
                </a:tc>
                <a:tc>
                  <a:txBody>
                    <a:bodyPr/>
                    <a:lstStyle/>
                    <a:p>
                      <a:pPr algn="ctr"/>
                      <a:r>
                        <a:rPr lang="en-US" sz="2400" dirty="0" smtClean="0">
                          <a:latin typeface="Calibri" pitchFamily="34" charset="0"/>
                        </a:rPr>
                        <a:t>12.57</a:t>
                      </a:r>
                      <a:endParaRPr lang="en-US" sz="2400" dirty="0">
                        <a:latin typeface="Calibri" pitchFamily="34" charset="0"/>
                        <a:cs typeface="Calibri"/>
                      </a:endParaRPr>
                    </a:p>
                  </a:txBody>
                  <a:tcPr/>
                </a:tc>
              </a:tr>
              <a:tr h="419100">
                <a:tc>
                  <a:txBody>
                    <a:bodyPr/>
                    <a:lstStyle/>
                    <a:p>
                      <a:pPr algn="ctr"/>
                      <a:r>
                        <a:rPr lang="en-US" sz="2400" dirty="0" smtClean="0">
                          <a:latin typeface="Calibri" pitchFamily="34" charset="0"/>
                        </a:rPr>
                        <a:t>Case Presentation</a:t>
                      </a:r>
                      <a:endParaRPr lang="en-US" sz="2400" dirty="0">
                        <a:latin typeface="Calibri" pitchFamily="34" charset="0"/>
                        <a:cs typeface="Calibri"/>
                      </a:endParaRPr>
                    </a:p>
                  </a:txBody>
                  <a:tcPr/>
                </a:tc>
                <a:tc>
                  <a:txBody>
                    <a:bodyPr/>
                    <a:lstStyle/>
                    <a:p>
                      <a:pPr algn="ctr"/>
                      <a:r>
                        <a:rPr lang="en-US" sz="2400" dirty="0" smtClean="0">
                          <a:latin typeface="Calibri" pitchFamily="34" charset="0"/>
                        </a:rPr>
                        <a:t>1.94</a:t>
                      </a:r>
                      <a:endParaRPr lang="en-US" sz="2400" dirty="0">
                        <a:latin typeface="Calibri" pitchFamily="34" charset="0"/>
                        <a:cs typeface="Calibri"/>
                      </a:endParaRPr>
                    </a:p>
                  </a:txBody>
                  <a:tcPr/>
                </a:tc>
                <a:tc>
                  <a:txBody>
                    <a:bodyPr/>
                    <a:lstStyle/>
                    <a:p>
                      <a:pPr algn="ctr"/>
                      <a:r>
                        <a:rPr lang="en-US" sz="2400" dirty="0" smtClean="0">
                          <a:latin typeface="Calibri" pitchFamily="34" charset="0"/>
                        </a:rPr>
                        <a:t>2.36</a:t>
                      </a:r>
                      <a:endParaRPr lang="en-US" sz="2400" dirty="0">
                        <a:latin typeface="Calibri" pitchFamily="34" charset="0"/>
                        <a:cs typeface="Calibri"/>
                      </a:endParaRPr>
                    </a:p>
                  </a:txBody>
                  <a:tcPr/>
                </a:tc>
              </a:tr>
              <a:tr h="419100">
                <a:tc>
                  <a:txBody>
                    <a:bodyPr/>
                    <a:lstStyle/>
                    <a:p>
                      <a:pPr algn="ctr"/>
                      <a:r>
                        <a:rPr lang="en-US" sz="2400" dirty="0" smtClean="0">
                          <a:latin typeface="Calibri" pitchFamily="34" charset="0"/>
                        </a:rPr>
                        <a:t>Patient Education</a:t>
                      </a:r>
                      <a:endParaRPr lang="en-US" sz="2400" dirty="0">
                        <a:latin typeface="Calibri" pitchFamily="34" charset="0"/>
                        <a:cs typeface="Calibri"/>
                      </a:endParaRPr>
                    </a:p>
                  </a:txBody>
                  <a:tcPr/>
                </a:tc>
                <a:tc>
                  <a:txBody>
                    <a:bodyPr/>
                    <a:lstStyle/>
                    <a:p>
                      <a:pPr algn="ctr"/>
                      <a:r>
                        <a:rPr lang="en-US" sz="2400" b="1" dirty="0" smtClean="0">
                          <a:solidFill>
                            <a:srgbClr val="0070C0"/>
                          </a:solidFill>
                          <a:latin typeface="Calibri" pitchFamily="34" charset="0"/>
                        </a:rPr>
                        <a:t>2.40</a:t>
                      </a:r>
                      <a:endParaRPr lang="en-US" sz="2400" b="1" dirty="0">
                        <a:solidFill>
                          <a:srgbClr val="0070C0"/>
                        </a:solidFill>
                        <a:latin typeface="Calibri" pitchFamily="34" charset="0"/>
                        <a:cs typeface="Calibri"/>
                      </a:endParaRPr>
                    </a:p>
                  </a:txBody>
                  <a:tcPr/>
                </a:tc>
                <a:tc>
                  <a:txBody>
                    <a:bodyPr/>
                    <a:lstStyle/>
                    <a:p>
                      <a:pPr algn="ctr"/>
                      <a:r>
                        <a:rPr lang="en-US" sz="2400" dirty="0" smtClean="0">
                          <a:latin typeface="Calibri" pitchFamily="34" charset="0"/>
                        </a:rPr>
                        <a:t>1.11</a:t>
                      </a:r>
                      <a:endParaRPr lang="en-US" sz="2400" dirty="0">
                        <a:latin typeface="Calibri" pitchFamily="34" charset="0"/>
                        <a:cs typeface="Calibri"/>
                      </a:endParaRPr>
                    </a:p>
                  </a:txBody>
                  <a:tcPr/>
                </a:tc>
              </a:tr>
              <a:tr h="419100">
                <a:tc>
                  <a:txBody>
                    <a:bodyPr/>
                    <a:lstStyle/>
                    <a:p>
                      <a:pPr algn="ctr"/>
                      <a:r>
                        <a:rPr lang="en-US" sz="2400" dirty="0" smtClean="0">
                          <a:latin typeface="Calibri" pitchFamily="34" charset="0"/>
                        </a:rPr>
                        <a:t>Documentation</a:t>
                      </a:r>
                      <a:endParaRPr lang="en-US" sz="2400" dirty="0">
                        <a:latin typeface="Calibri" pitchFamily="34" charset="0"/>
                        <a:cs typeface="Calibri"/>
                      </a:endParaRPr>
                    </a:p>
                  </a:txBody>
                  <a:tcPr/>
                </a:tc>
                <a:tc>
                  <a:txBody>
                    <a:bodyPr/>
                    <a:lstStyle/>
                    <a:p>
                      <a:pPr algn="ctr"/>
                      <a:r>
                        <a:rPr lang="en-US" sz="2400" dirty="0" smtClean="0">
                          <a:latin typeface="Calibri" pitchFamily="34" charset="0"/>
                        </a:rPr>
                        <a:t>4.03</a:t>
                      </a:r>
                      <a:endParaRPr lang="en-US" sz="2400" dirty="0">
                        <a:latin typeface="Calibri" pitchFamily="34" charset="0"/>
                        <a:cs typeface="Calibri"/>
                      </a:endParaRPr>
                    </a:p>
                  </a:txBody>
                  <a:tcPr/>
                </a:tc>
                <a:tc>
                  <a:txBody>
                    <a:bodyPr/>
                    <a:lstStyle/>
                    <a:p>
                      <a:pPr algn="ctr"/>
                      <a:r>
                        <a:rPr lang="en-US" sz="2400" dirty="0" smtClean="0">
                          <a:latin typeface="Calibri" pitchFamily="34" charset="0"/>
                        </a:rPr>
                        <a:t>6.23</a:t>
                      </a:r>
                      <a:endParaRPr lang="en-US" sz="2400" dirty="0">
                        <a:latin typeface="Calibri" pitchFamily="34" charset="0"/>
                        <a:cs typeface="Calibri"/>
                      </a:endParaRPr>
                    </a:p>
                  </a:txBody>
                  <a:tcPr/>
                </a:tc>
              </a:tr>
              <a:tr h="419100">
                <a:tc>
                  <a:txBody>
                    <a:bodyPr/>
                    <a:lstStyle/>
                    <a:p>
                      <a:pPr algn="ctr"/>
                      <a:endParaRPr lang="en-US" sz="2400" dirty="0">
                        <a:latin typeface="Calibri" pitchFamily="34" charset="0"/>
                        <a:cs typeface="Calibri"/>
                      </a:endParaRPr>
                    </a:p>
                  </a:txBody>
                  <a:tcPr/>
                </a:tc>
                <a:tc>
                  <a:txBody>
                    <a:bodyPr/>
                    <a:lstStyle/>
                    <a:p>
                      <a:pPr algn="ctr"/>
                      <a:r>
                        <a:rPr lang="en-US" sz="2400" dirty="0" smtClean="0">
                          <a:latin typeface="Calibri" pitchFamily="34" charset="0"/>
                        </a:rPr>
                        <a:t>17.04</a:t>
                      </a:r>
                      <a:endParaRPr lang="en-US" sz="2400" dirty="0">
                        <a:latin typeface="Calibri" pitchFamily="34" charset="0"/>
                        <a:cs typeface="Calibri"/>
                      </a:endParaRPr>
                    </a:p>
                  </a:txBody>
                  <a:tcPr/>
                </a:tc>
                <a:tc>
                  <a:txBody>
                    <a:bodyPr/>
                    <a:lstStyle/>
                    <a:p>
                      <a:pPr algn="ctr"/>
                      <a:r>
                        <a:rPr lang="en-US" sz="2400" dirty="0" smtClean="0">
                          <a:latin typeface="Calibri" pitchFamily="34" charset="0"/>
                        </a:rPr>
                        <a:t>22.27</a:t>
                      </a:r>
                      <a:endParaRPr lang="en-US" sz="2400" dirty="0">
                        <a:latin typeface="Calibri" pitchFamily="34" charset="0"/>
                        <a:cs typeface="Calibri"/>
                      </a:endParaRPr>
                    </a:p>
                  </a:txBody>
                  <a:tcPr/>
                </a:tc>
              </a:tr>
            </a:tbl>
          </a:graphicData>
        </a:graphic>
      </p:graphicFrame>
      <p:sp>
        <p:nvSpPr>
          <p:cNvPr id="56" name="Rectangle 196"/>
          <p:cNvSpPr>
            <a:spLocks noChangeArrowheads="1"/>
          </p:cNvSpPr>
          <p:nvPr/>
        </p:nvSpPr>
        <p:spPr bwMode="auto">
          <a:xfrm>
            <a:off x="31623000" y="12649200"/>
            <a:ext cx="1896673" cy="553998"/>
          </a:xfrm>
          <a:prstGeom prst="rect">
            <a:avLst/>
          </a:prstGeom>
          <a:noFill/>
          <a:ln w="9525">
            <a:noFill/>
            <a:miter lim="800000"/>
            <a:headEnd/>
            <a:tailEnd/>
          </a:ln>
        </p:spPr>
        <p:txBody>
          <a:bodyPr wrap="none">
            <a:spAutoFit/>
          </a:bodyPr>
          <a:lstStyle/>
          <a:p>
            <a:r>
              <a:rPr lang="en-US" sz="3000" b="1" dirty="0" smtClean="0">
                <a:latin typeface="Arial" pitchFamily="34" charset="0"/>
                <a:cs typeface="Arial" pitchFamily="34" charset="0"/>
              </a:rPr>
              <a:t>Figure 3. </a:t>
            </a:r>
            <a:endParaRPr lang="en-US" sz="3000" b="1" dirty="0">
              <a:latin typeface="Arial" pitchFamily="34" charset="0"/>
              <a:cs typeface="Arial" pitchFamily="34" charset="0"/>
            </a:endParaRPr>
          </a:p>
        </p:txBody>
      </p:sp>
      <p:sp>
        <p:nvSpPr>
          <p:cNvPr id="57" name="Rectangle 196"/>
          <p:cNvSpPr>
            <a:spLocks noChangeArrowheads="1"/>
          </p:cNvSpPr>
          <p:nvPr/>
        </p:nvSpPr>
        <p:spPr bwMode="auto">
          <a:xfrm>
            <a:off x="28956000" y="9372600"/>
            <a:ext cx="1896673" cy="553998"/>
          </a:xfrm>
          <a:prstGeom prst="rect">
            <a:avLst/>
          </a:prstGeom>
          <a:noFill/>
          <a:ln w="9525">
            <a:noFill/>
            <a:miter lim="800000"/>
            <a:headEnd/>
            <a:tailEnd/>
          </a:ln>
        </p:spPr>
        <p:txBody>
          <a:bodyPr wrap="none">
            <a:spAutoFit/>
          </a:bodyPr>
          <a:lstStyle/>
          <a:p>
            <a:r>
              <a:rPr lang="en-US" sz="3000" b="1" dirty="0" smtClean="0">
                <a:latin typeface="Arial" pitchFamily="34" charset="0"/>
                <a:cs typeface="Arial" pitchFamily="34" charset="0"/>
              </a:rPr>
              <a:t>Figure 1. </a:t>
            </a:r>
            <a:endParaRPr lang="en-US" sz="3000" b="1" dirty="0">
              <a:latin typeface="Arial" pitchFamily="34" charset="0"/>
              <a:cs typeface="Arial" pitchFamily="34" charset="0"/>
            </a:endParaRPr>
          </a:p>
        </p:txBody>
      </p:sp>
      <p:sp>
        <p:nvSpPr>
          <p:cNvPr id="58" name="Rectangle 196"/>
          <p:cNvSpPr>
            <a:spLocks noChangeArrowheads="1"/>
          </p:cNvSpPr>
          <p:nvPr/>
        </p:nvSpPr>
        <p:spPr bwMode="auto">
          <a:xfrm>
            <a:off x="40690800" y="9448800"/>
            <a:ext cx="1896673" cy="553998"/>
          </a:xfrm>
          <a:prstGeom prst="rect">
            <a:avLst/>
          </a:prstGeom>
          <a:noFill/>
          <a:ln w="9525">
            <a:noFill/>
            <a:miter lim="800000"/>
            <a:headEnd/>
            <a:tailEnd/>
          </a:ln>
        </p:spPr>
        <p:txBody>
          <a:bodyPr wrap="none">
            <a:spAutoFit/>
          </a:bodyPr>
          <a:lstStyle/>
          <a:p>
            <a:r>
              <a:rPr lang="en-US" sz="3000" b="1" dirty="0" smtClean="0">
                <a:latin typeface="Arial" pitchFamily="34" charset="0"/>
                <a:cs typeface="Arial" pitchFamily="34" charset="0"/>
              </a:rPr>
              <a:t>Figure 2. </a:t>
            </a:r>
            <a:endParaRPr lang="en-US" sz="3000" b="1" dirty="0">
              <a:latin typeface="Arial" pitchFamily="34" charset="0"/>
              <a:cs typeface="Arial" pitchFamily="34" charset="0"/>
            </a:endParaRPr>
          </a:p>
        </p:txBody>
      </p:sp>
    </p:spTree>
    <p:extLst>
      <p:ext uri="{BB962C8B-B14F-4D97-AF65-F5344CB8AC3E}">
        <p14:creationId xmlns:p14="http://schemas.microsoft.com/office/powerpoint/2010/main" val="12561350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3971</TotalTime>
  <Words>919</Words>
  <Application>Microsoft Office PowerPoint</Application>
  <PresentationFormat>Custom</PresentationFormat>
  <Paragraphs>72</Paragraphs>
  <Slides>1</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7" baseType="lpstr">
      <vt:lpstr>Arial</vt:lpstr>
      <vt:lpstr>Arial Black</vt:lpstr>
      <vt:lpstr>Calibri</vt:lpstr>
      <vt:lpstr>Times New Roman</vt:lpstr>
      <vt:lpstr>Office Theme</vt:lpstr>
      <vt:lpstr>Chart</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HSLCClusterClass</dc:creator>
  <cp:lastModifiedBy>Pecha, Forrest</cp:lastModifiedBy>
  <cp:revision>125</cp:revision>
  <dcterms:created xsi:type="dcterms:W3CDTF">2012-04-11T11:43:52Z</dcterms:created>
  <dcterms:modified xsi:type="dcterms:W3CDTF">2015-08-04T17:41:52Z</dcterms:modified>
</cp:coreProperties>
</file>